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ts val="13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ts val="13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ts val="13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ts val="13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ts val="13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099433" y="9261347"/>
            <a:ext cx="2032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ts val="13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5.jpg"/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6" Type="http://schemas.openxmlformats.org/officeDocument/2006/relationships/image" Target="../media/image189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image" Target="../media/image194.png"/><Relationship Id="rId12" Type="http://schemas.openxmlformats.org/officeDocument/2006/relationships/image" Target="../media/image195.png"/><Relationship Id="rId13" Type="http://schemas.openxmlformats.org/officeDocument/2006/relationships/image" Target="../media/image196.png"/><Relationship Id="rId14" Type="http://schemas.openxmlformats.org/officeDocument/2006/relationships/image" Target="../media/image197.png"/><Relationship Id="rId15" Type="http://schemas.openxmlformats.org/officeDocument/2006/relationships/image" Target="../media/image198.png"/><Relationship Id="rId16" Type="http://schemas.openxmlformats.org/officeDocument/2006/relationships/image" Target="../media/image199.png"/><Relationship Id="rId17" Type="http://schemas.openxmlformats.org/officeDocument/2006/relationships/image" Target="../media/image200.png"/><Relationship Id="rId18" Type="http://schemas.openxmlformats.org/officeDocument/2006/relationships/image" Target="../media/image201.png"/><Relationship Id="rId19" Type="http://schemas.openxmlformats.org/officeDocument/2006/relationships/image" Target="../media/image202.png"/><Relationship Id="rId20" Type="http://schemas.openxmlformats.org/officeDocument/2006/relationships/image" Target="../media/image203.png"/><Relationship Id="rId21" Type="http://schemas.openxmlformats.org/officeDocument/2006/relationships/image" Target="../media/image204.png"/><Relationship Id="rId22" Type="http://schemas.openxmlformats.org/officeDocument/2006/relationships/image" Target="../media/image20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6.png"/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image" Target="../media/image209.png"/><Relationship Id="rId6" Type="http://schemas.openxmlformats.org/officeDocument/2006/relationships/image" Target="../media/image210.png"/><Relationship Id="rId7" Type="http://schemas.openxmlformats.org/officeDocument/2006/relationships/image" Target="../media/image211.png"/><Relationship Id="rId8" Type="http://schemas.openxmlformats.org/officeDocument/2006/relationships/image" Target="../media/image212.png"/><Relationship Id="rId9" Type="http://schemas.openxmlformats.org/officeDocument/2006/relationships/image" Target="../media/image213.png"/><Relationship Id="rId10" Type="http://schemas.openxmlformats.org/officeDocument/2006/relationships/image" Target="../media/image214.png"/><Relationship Id="rId11" Type="http://schemas.openxmlformats.org/officeDocument/2006/relationships/image" Target="../media/image215.png"/><Relationship Id="rId12" Type="http://schemas.openxmlformats.org/officeDocument/2006/relationships/image" Target="../media/image216.png"/><Relationship Id="rId13" Type="http://schemas.openxmlformats.org/officeDocument/2006/relationships/image" Target="../media/image217.png"/><Relationship Id="rId14" Type="http://schemas.openxmlformats.org/officeDocument/2006/relationships/image" Target="../media/image218.png"/><Relationship Id="rId15" Type="http://schemas.openxmlformats.org/officeDocument/2006/relationships/image" Target="../media/image219.png"/><Relationship Id="rId16" Type="http://schemas.openxmlformats.org/officeDocument/2006/relationships/image" Target="../media/image220.png"/><Relationship Id="rId17" Type="http://schemas.openxmlformats.org/officeDocument/2006/relationships/image" Target="../media/image221.png"/><Relationship Id="rId18" Type="http://schemas.openxmlformats.org/officeDocument/2006/relationships/image" Target="../media/image222.png"/><Relationship Id="rId19" Type="http://schemas.openxmlformats.org/officeDocument/2006/relationships/image" Target="../media/image223.png"/><Relationship Id="rId20" Type="http://schemas.openxmlformats.org/officeDocument/2006/relationships/image" Target="../media/image224.png"/><Relationship Id="rId21" Type="http://schemas.openxmlformats.org/officeDocument/2006/relationships/image" Target="../media/image22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6.png"/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Relationship Id="rId6" Type="http://schemas.openxmlformats.org/officeDocument/2006/relationships/image" Target="../media/image230.png"/><Relationship Id="rId7" Type="http://schemas.openxmlformats.org/officeDocument/2006/relationships/image" Target="../media/image231.png"/><Relationship Id="rId8" Type="http://schemas.openxmlformats.org/officeDocument/2006/relationships/image" Target="../media/image232.png"/><Relationship Id="rId9" Type="http://schemas.openxmlformats.org/officeDocument/2006/relationships/image" Target="../media/image233.png"/><Relationship Id="rId10" Type="http://schemas.openxmlformats.org/officeDocument/2006/relationships/image" Target="../media/image234.png"/><Relationship Id="rId11" Type="http://schemas.openxmlformats.org/officeDocument/2006/relationships/image" Target="../media/image235.png"/><Relationship Id="rId12" Type="http://schemas.openxmlformats.org/officeDocument/2006/relationships/image" Target="../media/image236.png"/><Relationship Id="rId13" Type="http://schemas.openxmlformats.org/officeDocument/2006/relationships/image" Target="../media/image237.png"/><Relationship Id="rId14" Type="http://schemas.openxmlformats.org/officeDocument/2006/relationships/image" Target="../media/image238.png"/><Relationship Id="rId15" Type="http://schemas.openxmlformats.org/officeDocument/2006/relationships/image" Target="../media/image239.png"/><Relationship Id="rId16" Type="http://schemas.openxmlformats.org/officeDocument/2006/relationships/image" Target="../media/image240.png"/><Relationship Id="rId17" Type="http://schemas.openxmlformats.org/officeDocument/2006/relationships/image" Target="../media/image241.png"/><Relationship Id="rId18" Type="http://schemas.openxmlformats.org/officeDocument/2006/relationships/image" Target="../media/image242.png"/><Relationship Id="rId19" Type="http://schemas.openxmlformats.org/officeDocument/2006/relationships/image" Target="../media/image243.png"/><Relationship Id="rId20" Type="http://schemas.openxmlformats.org/officeDocument/2006/relationships/image" Target="../media/image244.png"/><Relationship Id="rId21" Type="http://schemas.openxmlformats.org/officeDocument/2006/relationships/image" Target="../media/image24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6.png"/><Relationship Id="rId3" Type="http://schemas.openxmlformats.org/officeDocument/2006/relationships/image" Target="../media/image247.png"/><Relationship Id="rId4" Type="http://schemas.openxmlformats.org/officeDocument/2006/relationships/image" Target="../media/image248.png"/><Relationship Id="rId5" Type="http://schemas.openxmlformats.org/officeDocument/2006/relationships/image" Target="../media/image249.png"/><Relationship Id="rId6" Type="http://schemas.openxmlformats.org/officeDocument/2006/relationships/image" Target="../media/image250.png"/><Relationship Id="rId7" Type="http://schemas.openxmlformats.org/officeDocument/2006/relationships/image" Target="../media/image251.png"/><Relationship Id="rId8" Type="http://schemas.openxmlformats.org/officeDocument/2006/relationships/image" Target="../media/image252.png"/><Relationship Id="rId9" Type="http://schemas.openxmlformats.org/officeDocument/2006/relationships/image" Target="../media/image253.png"/><Relationship Id="rId10" Type="http://schemas.openxmlformats.org/officeDocument/2006/relationships/image" Target="../media/image254.png"/><Relationship Id="rId11" Type="http://schemas.openxmlformats.org/officeDocument/2006/relationships/image" Target="../media/image255.png"/><Relationship Id="rId12" Type="http://schemas.openxmlformats.org/officeDocument/2006/relationships/image" Target="../media/image256.png"/><Relationship Id="rId13" Type="http://schemas.openxmlformats.org/officeDocument/2006/relationships/image" Target="../media/image257.png"/><Relationship Id="rId14" Type="http://schemas.openxmlformats.org/officeDocument/2006/relationships/image" Target="../media/image258.png"/><Relationship Id="rId15" Type="http://schemas.openxmlformats.org/officeDocument/2006/relationships/image" Target="../media/image259.png"/><Relationship Id="rId16" Type="http://schemas.openxmlformats.org/officeDocument/2006/relationships/image" Target="../media/image260.png"/><Relationship Id="rId17" Type="http://schemas.openxmlformats.org/officeDocument/2006/relationships/image" Target="../media/image261.png"/><Relationship Id="rId18" Type="http://schemas.openxmlformats.org/officeDocument/2006/relationships/image" Target="../media/image262.png"/><Relationship Id="rId19" Type="http://schemas.openxmlformats.org/officeDocument/2006/relationships/image" Target="../media/image263.png"/><Relationship Id="rId20" Type="http://schemas.openxmlformats.org/officeDocument/2006/relationships/image" Target="../media/image264.png"/><Relationship Id="rId21" Type="http://schemas.openxmlformats.org/officeDocument/2006/relationships/image" Target="../media/image26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6.png"/><Relationship Id="rId3" Type="http://schemas.openxmlformats.org/officeDocument/2006/relationships/image" Target="../media/image267.png"/><Relationship Id="rId4" Type="http://schemas.openxmlformats.org/officeDocument/2006/relationships/image" Target="../media/image268.png"/><Relationship Id="rId5" Type="http://schemas.openxmlformats.org/officeDocument/2006/relationships/image" Target="../media/image269.png"/><Relationship Id="rId6" Type="http://schemas.openxmlformats.org/officeDocument/2006/relationships/image" Target="../media/image270.png"/><Relationship Id="rId7" Type="http://schemas.openxmlformats.org/officeDocument/2006/relationships/image" Target="../media/image271.png"/><Relationship Id="rId8" Type="http://schemas.openxmlformats.org/officeDocument/2006/relationships/image" Target="../media/image272.png"/><Relationship Id="rId9" Type="http://schemas.openxmlformats.org/officeDocument/2006/relationships/image" Target="../media/image273.png"/><Relationship Id="rId10" Type="http://schemas.openxmlformats.org/officeDocument/2006/relationships/image" Target="../media/image274.png"/><Relationship Id="rId11" Type="http://schemas.openxmlformats.org/officeDocument/2006/relationships/image" Target="../media/image275.png"/><Relationship Id="rId12" Type="http://schemas.openxmlformats.org/officeDocument/2006/relationships/image" Target="../media/image276.png"/><Relationship Id="rId13" Type="http://schemas.openxmlformats.org/officeDocument/2006/relationships/image" Target="../media/image277.png"/><Relationship Id="rId14" Type="http://schemas.openxmlformats.org/officeDocument/2006/relationships/image" Target="../media/image278.png"/><Relationship Id="rId15" Type="http://schemas.openxmlformats.org/officeDocument/2006/relationships/image" Target="../media/image279.png"/><Relationship Id="rId16" Type="http://schemas.openxmlformats.org/officeDocument/2006/relationships/image" Target="../media/image280.png"/><Relationship Id="rId17" Type="http://schemas.openxmlformats.org/officeDocument/2006/relationships/image" Target="../media/image281.png"/><Relationship Id="rId18" Type="http://schemas.openxmlformats.org/officeDocument/2006/relationships/image" Target="../media/image282.png"/><Relationship Id="rId19" Type="http://schemas.openxmlformats.org/officeDocument/2006/relationships/image" Target="../media/image283.png"/><Relationship Id="rId20" Type="http://schemas.openxmlformats.org/officeDocument/2006/relationships/image" Target="../media/image284.png"/><Relationship Id="rId21" Type="http://schemas.openxmlformats.org/officeDocument/2006/relationships/image" Target="../media/image28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6.png"/><Relationship Id="rId3" Type="http://schemas.openxmlformats.org/officeDocument/2006/relationships/image" Target="../media/image287.png"/><Relationship Id="rId4" Type="http://schemas.openxmlformats.org/officeDocument/2006/relationships/image" Target="../media/image288.png"/><Relationship Id="rId5" Type="http://schemas.openxmlformats.org/officeDocument/2006/relationships/image" Target="../media/image289.png"/><Relationship Id="rId6" Type="http://schemas.openxmlformats.org/officeDocument/2006/relationships/image" Target="../media/image290.png"/><Relationship Id="rId7" Type="http://schemas.openxmlformats.org/officeDocument/2006/relationships/image" Target="../media/image291.png"/><Relationship Id="rId8" Type="http://schemas.openxmlformats.org/officeDocument/2006/relationships/image" Target="../media/image292.png"/><Relationship Id="rId9" Type="http://schemas.openxmlformats.org/officeDocument/2006/relationships/image" Target="../media/image293.png"/><Relationship Id="rId10" Type="http://schemas.openxmlformats.org/officeDocument/2006/relationships/image" Target="../media/image294.png"/><Relationship Id="rId11" Type="http://schemas.openxmlformats.org/officeDocument/2006/relationships/image" Target="../media/image295.png"/><Relationship Id="rId12" Type="http://schemas.openxmlformats.org/officeDocument/2006/relationships/image" Target="../media/image296.png"/><Relationship Id="rId13" Type="http://schemas.openxmlformats.org/officeDocument/2006/relationships/image" Target="../media/image297.png"/><Relationship Id="rId14" Type="http://schemas.openxmlformats.org/officeDocument/2006/relationships/image" Target="../media/image298.png"/><Relationship Id="rId15" Type="http://schemas.openxmlformats.org/officeDocument/2006/relationships/image" Target="../media/image299.png"/><Relationship Id="rId16" Type="http://schemas.openxmlformats.org/officeDocument/2006/relationships/image" Target="../media/image300.png"/><Relationship Id="rId17" Type="http://schemas.openxmlformats.org/officeDocument/2006/relationships/image" Target="../media/image301.png"/><Relationship Id="rId18" Type="http://schemas.openxmlformats.org/officeDocument/2006/relationships/image" Target="../media/image302.png"/><Relationship Id="rId19" Type="http://schemas.openxmlformats.org/officeDocument/2006/relationships/image" Target="../media/image303.png"/><Relationship Id="rId20" Type="http://schemas.openxmlformats.org/officeDocument/2006/relationships/image" Target="../media/image304.png"/><Relationship Id="rId21" Type="http://schemas.openxmlformats.org/officeDocument/2006/relationships/image" Target="../media/image30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6.png"/><Relationship Id="rId3" Type="http://schemas.openxmlformats.org/officeDocument/2006/relationships/image" Target="../media/image307.png"/><Relationship Id="rId4" Type="http://schemas.openxmlformats.org/officeDocument/2006/relationships/image" Target="../media/image308.png"/><Relationship Id="rId5" Type="http://schemas.openxmlformats.org/officeDocument/2006/relationships/image" Target="../media/image309.png"/><Relationship Id="rId6" Type="http://schemas.openxmlformats.org/officeDocument/2006/relationships/image" Target="../media/image310.png"/><Relationship Id="rId7" Type="http://schemas.openxmlformats.org/officeDocument/2006/relationships/image" Target="../media/image311.png"/><Relationship Id="rId8" Type="http://schemas.openxmlformats.org/officeDocument/2006/relationships/image" Target="../media/image312.png"/><Relationship Id="rId9" Type="http://schemas.openxmlformats.org/officeDocument/2006/relationships/image" Target="../media/image313.png"/><Relationship Id="rId10" Type="http://schemas.openxmlformats.org/officeDocument/2006/relationships/image" Target="../media/image314.png"/><Relationship Id="rId11" Type="http://schemas.openxmlformats.org/officeDocument/2006/relationships/image" Target="../media/image315.png"/><Relationship Id="rId12" Type="http://schemas.openxmlformats.org/officeDocument/2006/relationships/image" Target="../media/image316.png"/><Relationship Id="rId13" Type="http://schemas.openxmlformats.org/officeDocument/2006/relationships/image" Target="../media/image317.png"/><Relationship Id="rId14" Type="http://schemas.openxmlformats.org/officeDocument/2006/relationships/image" Target="../media/image318.png"/><Relationship Id="rId15" Type="http://schemas.openxmlformats.org/officeDocument/2006/relationships/image" Target="../media/image319.png"/><Relationship Id="rId16" Type="http://schemas.openxmlformats.org/officeDocument/2006/relationships/image" Target="../media/image320.png"/><Relationship Id="rId17" Type="http://schemas.openxmlformats.org/officeDocument/2006/relationships/image" Target="../media/image321.png"/><Relationship Id="rId18" Type="http://schemas.openxmlformats.org/officeDocument/2006/relationships/image" Target="../media/image322.png"/><Relationship Id="rId19" Type="http://schemas.openxmlformats.org/officeDocument/2006/relationships/image" Target="../media/image323.png"/><Relationship Id="rId20" Type="http://schemas.openxmlformats.org/officeDocument/2006/relationships/image" Target="../media/image324.png"/><Relationship Id="rId21" Type="http://schemas.openxmlformats.org/officeDocument/2006/relationships/image" Target="../media/image32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6.png"/><Relationship Id="rId3" Type="http://schemas.openxmlformats.org/officeDocument/2006/relationships/image" Target="../media/image327.png"/><Relationship Id="rId4" Type="http://schemas.openxmlformats.org/officeDocument/2006/relationships/image" Target="../media/image328.png"/><Relationship Id="rId5" Type="http://schemas.openxmlformats.org/officeDocument/2006/relationships/image" Target="../media/image329.png"/><Relationship Id="rId6" Type="http://schemas.openxmlformats.org/officeDocument/2006/relationships/image" Target="../media/image330.png"/><Relationship Id="rId7" Type="http://schemas.openxmlformats.org/officeDocument/2006/relationships/image" Target="../media/image331.png"/><Relationship Id="rId8" Type="http://schemas.openxmlformats.org/officeDocument/2006/relationships/image" Target="../media/image332.png"/><Relationship Id="rId9" Type="http://schemas.openxmlformats.org/officeDocument/2006/relationships/image" Target="../media/image333.png"/><Relationship Id="rId10" Type="http://schemas.openxmlformats.org/officeDocument/2006/relationships/image" Target="../media/image334.png"/><Relationship Id="rId11" Type="http://schemas.openxmlformats.org/officeDocument/2006/relationships/image" Target="../media/image335.png"/><Relationship Id="rId12" Type="http://schemas.openxmlformats.org/officeDocument/2006/relationships/image" Target="../media/image336.png"/><Relationship Id="rId13" Type="http://schemas.openxmlformats.org/officeDocument/2006/relationships/image" Target="../media/image337.png"/><Relationship Id="rId14" Type="http://schemas.openxmlformats.org/officeDocument/2006/relationships/image" Target="../media/image338.png"/><Relationship Id="rId15" Type="http://schemas.openxmlformats.org/officeDocument/2006/relationships/image" Target="../media/image339.png"/><Relationship Id="rId16" Type="http://schemas.openxmlformats.org/officeDocument/2006/relationships/image" Target="../media/image340.png"/><Relationship Id="rId17" Type="http://schemas.openxmlformats.org/officeDocument/2006/relationships/image" Target="../media/image341.png"/><Relationship Id="rId18" Type="http://schemas.openxmlformats.org/officeDocument/2006/relationships/image" Target="../media/image342.png"/><Relationship Id="rId19" Type="http://schemas.openxmlformats.org/officeDocument/2006/relationships/image" Target="../media/image343.png"/><Relationship Id="rId20" Type="http://schemas.openxmlformats.org/officeDocument/2006/relationships/image" Target="../media/image344.png"/><Relationship Id="rId21" Type="http://schemas.openxmlformats.org/officeDocument/2006/relationships/image" Target="../media/image34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6.png"/><Relationship Id="rId3" Type="http://schemas.openxmlformats.org/officeDocument/2006/relationships/image" Target="../media/image347.png"/><Relationship Id="rId4" Type="http://schemas.openxmlformats.org/officeDocument/2006/relationships/image" Target="../media/image348.png"/><Relationship Id="rId5" Type="http://schemas.openxmlformats.org/officeDocument/2006/relationships/image" Target="../media/image349.png"/><Relationship Id="rId6" Type="http://schemas.openxmlformats.org/officeDocument/2006/relationships/image" Target="../media/image350.png"/><Relationship Id="rId7" Type="http://schemas.openxmlformats.org/officeDocument/2006/relationships/image" Target="../media/image351.png"/><Relationship Id="rId8" Type="http://schemas.openxmlformats.org/officeDocument/2006/relationships/image" Target="../media/image352.png"/><Relationship Id="rId9" Type="http://schemas.openxmlformats.org/officeDocument/2006/relationships/image" Target="../media/image353.png"/><Relationship Id="rId10" Type="http://schemas.openxmlformats.org/officeDocument/2006/relationships/image" Target="../media/image354.png"/><Relationship Id="rId11" Type="http://schemas.openxmlformats.org/officeDocument/2006/relationships/image" Target="../media/image355.png"/><Relationship Id="rId12" Type="http://schemas.openxmlformats.org/officeDocument/2006/relationships/image" Target="../media/image356.png"/><Relationship Id="rId13" Type="http://schemas.openxmlformats.org/officeDocument/2006/relationships/image" Target="../media/image357.png"/><Relationship Id="rId14" Type="http://schemas.openxmlformats.org/officeDocument/2006/relationships/image" Target="../media/image358.png"/><Relationship Id="rId15" Type="http://schemas.openxmlformats.org/officeDocument/2006/relationships/image" Target="../media/image359.png"/><Relationship Id="rId16" Type="http://schemas.openxmlformats.org/officeDocument/2006/relationships/image" Target="../media/image360.png"/><Relationship Id="rId17" Type="http://schemas.openxmlformats.org/officeDocument/2006/relationships/image" Target="../media/image361.png"/><Relationship Id="rId18" Type="http://schemas.openxmlformats.org/officeDocument/2006/relationships/image" Target="../media/image362.png"/><Relationship Id="rId19" Type="http://schemas.openxmlformats.org/officeDocument/2006/relationships/image" Target="../media/image363.png"/><Relationship Id="rId20" Type="http://schemas.openxmlformats.org/officeDocument/2006/relationships/image" Target="../media/image364.png"/><Relationship Id="rId21" Type="http://schemas.openxmlformats.org/officeDocument/2006/relationships/image" Target="../media/image36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6.png"/><Relationship Id="rId3" Type="http://schemas.openxmlformats.org/officeDocument/2006/relationships/image" Target="../media/image367.png"/><Relationship Id="rId4" Type="http://schemas.openxmlformats.org/officeDocument/2006/relationships/image" Target="../media/image368.png"/><Relationship Id="rId5" Type="http://schemas.openxmlformats.org/officeDocument/2006/relationships/image" Target="../media/image369.png"/><Relationship Id="rId6" Type="http://schemas.openxmlformats.org/officeDocument/2006/relationships/image" Target="../media/image370.png"/><Relationship Id="rId7" Type="http://schemas.openxmlformats.org/officeDocument/2006/relationships/image" Target="../media/image371.png"/><Relationship Id="rId8" Type="http://schemas.openxmlformats.org/officeDocument/2006/relationships/image" Target="../media/image372.png"/><Relationship Id="rId9" Type="http://schemas.openxmlformats.org/officeDocument/2006/relationships/image" Target="../media/image373.png"/><Relationship Id="rId10" Type="http://schemas.openxmlformats.org/officeDocument/2006/relationships/image" Target="../media/image374.png"/><Relationship Id="rId11" Type="http://schemas.openxmlformats.org/officeDocument/2006/relationships/image" Target="../media/image375.png"/><Relationship Id="rId12" Type="http://schemas.openxmlformats.org/officeDocument/2006/relationships/image" Target="../media/image376.png"/><Relationship Id="rId13" Type="http://schemas.openxmlformats.org/officeDocument/2006/relationships/image" Target="../media/image377.png"/><Relationship Id="rId14" Type="http://schemas.openxmlformats.org/officeDocument/2006/relationships/image" Target="../media/image378.png"/><Relationship Id="rId15" Type="http://schemas.openxmlformats.org/officeDocument/2006/relationships/image" Target="../media/image379.png"/><Relationship Id="rId16" Type="http://schemas.openxmlformats.org/officeDocument/2006/relationships/image" Target="../media/image380.png"/><Relationship Id="rId17" Type="http://schemas.openxmlformats.org/officeDocument/2006/relationships/image" Target="../media/image381.png"/><Relationship Id="rId18" Type="http://schemas.openxmlformats.org/officeDocument/2006/relationships/image" Target="../media/image382.png"/><Relationship Id="rId19" Type="http://schemas.openxmlformats.org/officeDocument/2006/relationships/image" Target="../media/image383.png"/><Relationship Id="rId20" Type="http://schemas.openxmlformats.org/officeDocument/2006/relationships/image" Target="../media/image384.png"/><Relationship Id="rId21" Type="http://schemas.openxmlformats.org/officeDocument/2006/relationships/image" Target="../media/image38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7.png"/><Relationship Id="rId3" Type="http://schemas.openxmlformats.org/officeDocument/2006/relationships/image" Target="../media/image388.png"/><Relationship Id="rId4" Type="http://schemas.openxmlformats.org/officeDocument/2006/relationships/image" Target="../media/image389.png"/><Relationship Id="rId5" Type="http://schemas.openxmlformats.org/officeDocument/2006/relationships/image" Target="../media/image390.png"/><Relationship Id="rId6" Type="http://schemas.openxmlformats.org/officeDocument/2006/relationships/image" Target="../media/image391.png"/><Relationship Id="rId7" Type="http://schemas.openxmlformats.org/officeDocument/2006/relationships/image" Target="../media/image392.png"/><Relationship Id="rId8" Type="http://schemas.openxmlformats.org/officeDocument/2006/relationships/image" Target="../media/image393.png"/><Relationship Id="rId9" Type="http://schemas.openxmlformats.org/officeDocument/2006/relationships/image" Target="../media/image394.png"/><Relationship Id="rId10" Type="http://schemas.openxmlformats.org/officeDocument/2006/relationships/image" Target="../media/image395.png"/><Relationship Id="rId11" Type="http://schemas.openxmlformats.org/officeDocument/2006/relationships/image" Target="../media/image396.png"/><Relationship Id="rId12" Type="http://schemas.openxmlformats.org/officeDocument/2006/relationships/image" Target="../media/image397.png"/><Relationship Id="rId13" Type="http://schemas.openxmlformats.org/officeDocument/2006/relationships/image" Target="../media/image398.png"/><Relationship Id="rId14" Type="http://schemas.openxmlformats.org/officeDocument/2006/relationships/image" Target="../media/image399.png"/><Relationship Id="rId15" Type="http://schemas.openxmlformats.org/officeDocument/2006/relationships/image" Target="../media/image400.png"/><Relationship Id="rId16" Type="http://schemas.openxmlformats.org/officeDocument/2006/relationships/image" Target="../media/image401.png"/><Relationship Id="rId17" Type="http://schemas.openxmlformats.org/officeDocument/2006/relationships/image" Target="../media/image402.png"/><Relationship Id="rId18" Type="http://schemas.openxmlformats.org/officeDocument/2006/relationships/image" Target="../media/image403.png"/><Relationship Id="rId19" Type="http://schemas.openxmlformats.org/officeDocument/2006/relationships/image" Target="../media/image404.png"/><Relationship Id="rId20" Type="http://schemas.openxmlformats.org/officeDocument/2006/relationships/image" Target="../media/image405.png"/><Relationship Id="rId21" Type="http://schemas.openxmlformats.org/officeDocument/2006/relationships/image" Target="../media/image40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7.png"/><Relationship Id="rId3" Type="http://schemas.openxmlformats.org/officeDocument/2006/relationships/image" Target="../media/image408.png"/><Relationship Id="rId4" Type="http://schemas.openxmlformats.org/officeDocument/2006/relationships/image" Target="../media/image409.png"/><Relationship Id="rId5" Type="http://schemas.openxmlformats.org/officeDocument/2006/relationships/image" Target="../media/image410.png"/><Relationship Id="rId6" Type="http://schemas.openxmlformats.org/officeDocument/2006/relationships/image" Target="../media/image411.png"/><Relationship Id="rId7" Type="http://schemas.openxmlformats.org/officeDocument/2006/relationships/image" Target="../media/image412.png"/><Relationship Id="rId8" Type="http://schemas.openxmlformats.org/officeDocument/2006/relationships/image" Target="../media/image413.png"/><Relationship Id="rId9" Type="http://schemas.openxmlformats.org/officeDocument/2006/relationships/image" Target="../media/image414.png"/><Relationship Id="rId10" Type="http://schemas.openxmlformats.org/officeDocument/2006/relationships/image" Target="../media/image415.png"/><Relationship Id="rId11" Type="http://schemas.openxmlformats.org/officeDocument/2006/relationships/image" Target="../media/image416.png"/><Relationship Id="rId12" Type="http://schemas.openxmlformats.org/officeDocument/2006/relationships/image" Target="../media/image417.png"/><Relationship Id="rId13" Type="http://schemas.openxmlformats.org/officeDocument/2006/relationships/image" Target="../media/image418.png"/><Relationship Id="rId14" Type="http://schemas.openxmlformats.org/officeDocument/2006/relationships/image" Target="../media/image419.png"/><Relationship Id="rId15" Type="http://schemas.openxmlformats.org/officeDocument/2006/relationships/image" Target="../media/image420.png"/><Relationship Id="rId16" Type="http://schemas.openxmlformats.org/officeDocument/2006/relationships/image" Target="../media/image421.png"/><Relationship Id="rId17" Type="http://schemas.openxmlformats.org/officeDocument/2006/relationships/image" Target="../media/image422.png"/><Relationship Id="rId18" Type="http://schemas.openxmlformats.org/officeDocument/2006/relationships/image" Target="../media/image423.png"/><Relationship Id="rId19" Type="http://schemas.openxmlformats.org/officeDocument/2006/relationships/image" Target="../media/image424.png"/><Relationship Id="rId20" Type="http://schemas.openxmlformats.org/officeDocument/2006/relationships/image" Target="../media/image425.png"/><Relationship Id="rId21" Type="http://schemas.openxmlformats.org/officeDocument/2006/relationships/image" Target="../media/image426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7.png"/><Relationship Id="rId3" Type="http://schemas.openxmlformats.org/officeDocument/2006/relationships/image" Target="../media/image428.png"/><Relationship Id="rId4" Type="http://schemas.openxmlformats.org/officeDocument/2006/relationships/image" Target="../media/image429.png"/><Relationship Id="rId5" Type="http://schemas.openxmlformats.org/officeDocument/2006/relationships/image" Target="../media/image430.png"/><Relationship Id="rId6" Type="http://schemas.openxmlformats.org/officeDocument/2006/relationships/image" Target="../media/image431.png"/><Relationship Id="rId7" Type="http://schemas.openxmlformats.org/officeDocument/2006/relationships/image" Target="../media/image432.png"/><Relationship Id="rId8" Type="http://schemas.openxmlformats.org/officeDocument/2006/relationships/image" Target="../media/image433.png"/><Relationship Id="rId9" Type="http://schemas.openxmlformats.org/officeDocument/2006/relationships/image" Target="../media/image434.png"/><Relationship Id="rId10" Type="http://schemas.openxmlformats.org/officeDocument/2006/relationships/image" Target="../media/image435.png"/><Relationship Id="rId11" Type="http://schemas.openxmlformats.org/officeDocument/2006/relationships/image" Target="../media/image436.png"/><Relationship Id="rId12" Type="http://schemas.openxmlformats.org/officeDocument/2006/relationships/image" Target="../media/image437.png"/><Relationship Id="rId13" Type="http://schemas.openxmlformats.org/officeDocument/2006/relationships/image" Target="../media/image438.png"/><Relationship Id="rId14" Type="http://schemas.openxmlformats.org/officeDocument/2006/relationships/image" Target="../media/image439.png"/><Relationship Id="rId15" Type="http://schemas.openxmlformats.org/officeDocument/2006/relationships/image" Target="../media/image440.png"/><Relationship Id="rId16" Type="http://schemas.openxmlformats.org/officeDocument/2006/relationships/image" Target="../media/image441.png"/><Relationship Id="rId17" Type="http://schemas.openxmlformats.org/officeDocument/2006/relationships/image" Target="../media/image442.png"/><Relationship Id="rId18" Type="http://schemas.openxmlformats.org/officeDocument/2006/relationships/image" Target="../media/image443.png"/><Relationship Id="rId19" Type="http://schemas.openxmlformats.org/officeDocument/2006/relationships/image" Target="../media/image444.png"/><Relationship Id="rId20" Type="http://schemas.openxmlformats.org/officeDocument/2006/relationships/image" Target="../media/image445.png"/><Relationship Id="rId21" Type="http://schemas.openxmlformats.org/officeDocument/2006/relationships/image" Target="../media/image44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7.jpg"/><Relationship Id="rId3" Type="http://schemas.openxmlformats.org/officeDocument/2006/relationships/image" Target="../media/image448.jpg"/><Relationship Id="rId4" Type="http://schemas.openxmlformats.org/officeDocument/2006/relationships/image" Target="../media/image449.png"/><Relationship Id="rId5" Type="http://schemas.openxmlformats.org/officeDocument/2006/relationships/image" Target="../media/image450.png"/><Relationship Id="rId6" Type="http://schemas.openxmlformats.org/officeDocument/2006/relationships/image" Target="../media/image451.png"/><Relationship Id="rId7" Type="http://schemas.openxmlformats.org/officeDocument/2006/relationships/image" Target="../media/image452.png"/><Relationship Id="rId8" Type="http://schemas.openxmlformats.org/officeDocument/2006/relationships/image" Target="../media/image453.png"/><Relationship Id="rId9" Type="http://schemas.openxmlformats.org/officeDocument/2006/relationships/image" Target="../media/image454.png"/><Relationship Id="rId10" Type="http://schemas.openxmlformats.org/officeDocument/2006/relationships/image" Target="../media/image455.png"/><Relationship Id="rId11" Type="http://schemas.openxmlformats.org/officeDocument/2006/relationships/image" Target="../media/image456.png"/><Relationship Id="rId12" Type="http://schemas.openxmlformats.org/officeDocument/2006/relationships/image" Target="../media/image457.png"/><Relationship Id="rId13" Type="http://schemas.openxmlformats.org/officeDocument/2006/relationships/image" Target="../media/image458.png"/><Relationship Id="rId14" Type="http://schemas.openxmlformats.org/officeDocument/2006/relationships/image" Target="../media/image459.png"/><Relationship Id="rId15" Type="http://schemas.openxmlformats.org/officeDocument/2006/relationships/image" Target="../media/image460.png"/><Relationship Id="rId16" Type="http://schemas.openxmlformats.org/officeDocument/2006/relationships/image" Target="../media/image461.png"/><Relationship Id="rId17" Type="http://schemas.openxmlformats.org/officeDocument/2006/relationships/image" Target="../media/image462.png"/><Relationship Id="rId18" Type="http://schemas.openxmlformats.org/officeDocument/2006/relationships/image" Target="../media/image463.png"/><Relationship Id="rId19" Type="http://schemas.openxmlformats.org/officeDocument/2006/relationships/image" Target="../media/image464.png"/><Relationship Id="rId20" Type="http://schemas.openxmlformats.org/officeDocument/2006/relationships/image" Target="../media/image465.png"/><Relationship Id="rId21" Type="http://schemas.openxmlformats.org/officeDocument/2006/relationships/image" Target="../media/image466.png"/><Relationship Id="rId22" Type="http://schemas.openxmlformats.org/officeDocument/2006/relationships/image" Target="../media/image467.png"/><Relationship Id="rId23" Type="http://schemas.openxmlformats.org/officeDocument/2006/relationships/image" Target="../media/image46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9.png"/><Relationship Id="rId3" Type="http://schemas.openxmlformats.org/officeDocument/2006/relationships/image" Target="../media/image470.png"/><Relationship Id="rId4" Type="http://schemas.openxmlformats.org/officeDocument/2006/relationships/image" Target="../media/image471.png"/><Relationship Id="rId5" Type="http://schemas.openxmlformats.org/officeDocument/2006/relationships/image" Target="../media/image472.png"/><Relationship Id="rId6" Type="http://schemas.openxmlformats.org/officeDocument/2006/relationships/image" Target="../media/image473.png"/><Relationship Id="rId7" Type="http://schemas.openxmlformats.org/officeDocument/2006/relationships/image" Target="../media/image474.png"/><Relationship Id="rId8" Type="http://schemas.openxmlformats.org/officeDocument/2006/relationships/image" Target="../media/image475.png"/><Relationship Id="rId9" Type="http://schemas.openxmlformats.org/officeDocument/2006/relationships/image" Target="../media/image476.png"/><Relationship Id="rId10" Type="http://schemas.openxmlformats.org/officeDocument/2006/relationships/image" Target="../media/image477.png"/><Relationship Id="rId11" Type="http://schemas.openxmlformats.org/officeDocument/2006/relationships/image" Target="../media/image478.png"/><Relationship Id="rId12" Type="http://schemas.openxmlformats.org/officeDocument/2006/relationships/image" Target="../media/image479.png"/><Relationship Id="rId13" Type="http://schemas.openxmlformats.org/officeDocument/2006/relationships/image" Target="../media/image480.png"/><Relationship Id="rId14" Type="http://schemas.openxmlformats.org/officeDocument/2006/relationships/image" Target="../media/image481.png"/><Relationship Id="rId15" Type="http://schemas.openxmlformats.org/officeDocument/2006/relationships/image" Target="../media/image482.png"/><Relationship Id="rId16" Type="http://schemas.openxmlformats.org/officeDocument/2006/relationships/image" Target="../media/image483.png"/><Relationship Id="rId17" Type="http://schemas.openxmlformats.org/officeDocument/2006/relationships/image" Target="../media/image484.png"/><Relationship Id="rId18" Type="http://schemas.openxmlformats.org/officeDocument/2006/relationships/image" Target="../media/image485.png"/><Relationship Id="rId19" Type="http://schemas.openxmlformats.org/officeDocument/2006/relationships/image" Target="../media/image486.png"/><Relationship Id="rId20" Type="http://schemas.openxmlformats.org/officeDocument/2006/relationships/image" Target="../media/image487.png"/><Relationship Id="rId21" Type="http://schemas.openxmlformats.org/officeDocument/2006/relationships/image" Target="../media/image48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9.png"/><Relationship Id="rId3" Type="http://schemas.openxmlformats.org/officeDocument/2006/relationships/image" Target="../media/image490.png"/><Relationship Id="rId4" Type="http://schemas.openxmlformats.org/officeDocument/2006/relationships/image" Target="../media/image491.png"/><Relationship Id="rId5" Type="http://schemas.openxmlformats.org/officeDocument/2006/relationships/image" Target="../media/image492.png"/><Relationship Id="rId6" Type="http://schemas.openxmlformats.org/officeDocument/2006/relationships/image" Target="../media/image493.png"/><Relationship Id="rId7" Type="http://schemas.openxmlformats.org/officeDocument/2006/relationships/image" Target="../media/image494.png"/><Relationship Id="rId8" Type="http://schemas.openxmlformats.org/officeDocument/2006/relationships/image" Target="../media/image495.png"/><Relationship Id="rId9" Type="http://schemas.openxmlformats.org/officeDocument/2006/relationships/image" Target="../media/image496.png"/><Relationship Id="rId10" Type="http://schemas.openxmlformats.org/officeDocument/2006/relationships/image" Target="../media/image497.png"/><Relationship Id="rId11" Type="http://schemas.openxmlformats.org/officeDocument/2006/relationships/image" Target="../media/image498.png"/><Relationship Id="rId12" Type="http://schemas.openxmlformats.org/officeDocument/2006/relationships/image" Target="../media/image499.png"/><Relationship Id="rId13" Type="http://schemas.openxmlformats.org/officeDocument/2006/relationships/image" Target="../media/image500.png"/><Relationship Id="rId14" Type="http://schemas.openxmlformats.org/officeDocument/2006/relationships/image" Target="../media/image501.png"/><Relationship Id="rId15" Type="http://schemas.openxmlformats.org/officeDocument/2006/relationships/image" Target="../media/image502.png"/><Relationship Id="rId16" Type="http://schemas.openxmlformats.org/officeDocument/2006/relationships/image" Target="../media/image503.png"/><Relationship Id="rId17" Type="http://schemas.openxmlformats.org/officeDocument/2006/relationships/image" Target="../media/image504.png"/><Relationship Id="rId18" Type="http://schemas.openxmlformats.org/officeDocument/2006/relationships/image" Target="../media/image505.png"/><Relationship Id="rId19" Type="http://schemas.openxmlformats.org/officeDocument/2006/relationships/image" Target="../media/image506.png"/><Relationship Id="rId20" Type="http://schemas.openxmlformats.org/officeDocument/2006/relationships/image" Target="../media/image507.png"/><Relationship Id="rId21" Type="http://schemas.openxmlformats.org/officeDocument/2006/relationships/image" Target="../media/image508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9.jpg"/><Relationship Id="rId3" Type="http://schemas.openxmlformats.org/officeDocument/2006/relationships/image" Target="../media/image510.png"/><Relationship Id="rId4" Type="http://schemas.openxmlformats.org/officeDocument/2006/relationships/image" Target="../media/image511.png"/><Relationship Id="rId5" Type="http://schemas.openxmlformats.org/officeDocument/2006/relationships/image" Target="../media/image512.png"/><Relationship Id="rId6" Type="http://schemas.openxmlformats.org/officeDocument/2006/relationships/image" Target="../media/image513.png"/><Relationship Id="rId7" Type="http://schemas.openxmlformats.org/officeDocument/2006/relationships/image" Target="../media/image514.png"/><Relationship Id="rId8" Type="http://schemas.openxmlformats.org/officeDocument/2006/relationships/image" Target="../media/image515.png"/><Relationship Id="rId9" Type="http://schemas.openxmlformats.org/officeDocument/2006/relationships/image" Target="../media/image516.png"/><Relationship Id="rId10" Type="http://schemas.openxmlformats.org/officeDocument/2006/relationships/image" Target="../media/image517.png"/><Relationship Id="rId11" Type="http://schemas.openxmlformats.org/officeDocument/2006/relationships/image" Target="../media/image518.png"/><Relationship Id="rId12" Type="http://schemas.openxmlformats.org/officeDocument/2006/relationships/image" Target="../media/image519.png"/><Relationship Id="rId13" Type="http://schemas.openxmlformats.org/officeDocument/2006/relationships/image" Target="../media/image520.png"/><Relationship Id="rId14" Type="http://schemas.openxmlformats.org/officeDocument/2006/relationships/image" Target="../media/image521.png"/><Relationship Id="rId15" Type="http://schemas.openxmlformats.org/officeDocument/2006/relationships/image" Target="../media/image522.png"/><Relationship Id="rId16" Type="http://schemas.openxmlformats.org/officeDocument/2006/relationships/image" Target="../media/image523.png"/><Relationship Id="rId17" Type="http://schemas.openxmlformats.org/officeDocument/2006/relationships/image" Target="../media/image524.png"/><Relationship Id="rId18" Type="http://schemas.openxmlformats.org/officeDocument/2006/relationships/image" Target="../media/image525.png"/><Relationship Id="rId19" Type="http://schemas.openxmlformats.org/officeDocument/2006/relationships/image" Target="../media/image526.png"/><Relationship Id="rId20" Type="http://schemas.openxmlformats.org/officeDocument/2006/relationships/image" Target="../media/image527.png"/><Relationship Id="rId21" Type="http://schemas.openxmlformats.org/officeDocument/2006/relationships/image" Target="../media/image528.png"/><Relationship Id="rId22" Type="http://schemas.openxmlformats.org/officeDocument/2006/relationships/image" Target="../media/image52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20" Type="http://schemas.openxmlformats.org/officeDocument/2006/relationships/image" Target="../media/image61.png"/><Relationship Id="rId21" Type="http://schemas.openxmlformats.org/officeDocument/2006/relationships/image" Target="../media/image6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image" Target="../media/image76.png"/><Relationship Id="rId16" Type="http://schemas.openxmlformats.org/officeDocument/2006/relationships/image" Target="../media/image77.png"/><Relationship Id="rId17" Type="http://schemas.openxmlformats.org/officeDocument/2006/relationships/image" Target="../media/image78.png"/><Relationship Id="rId18" Type="http://schemas.openxmlformats.org/officeDocument/2006/relationships/image" Target="../media/image79.png"/><Relationship Id="rId19" Type="http://schemas.openxmlformats.org/officeDocument/2006/relationships/image" Target="../media/image80.png"/><Relationship Id="rId20" Type="http://schemas.openxmlformats.org/officeDocument/2006/relationships/image" Target="../media/image81.png"/><Relationship Id="rId21" Type="http://schemas.openxmlformats.org/officeDocument/2006/relationships/image" Target="../media/image8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9" Type="http://schemas.openxmlformats.org/officeDocument/2006/relationships/image" Target="../media/image100.png"/><Relationship Id="rId20" Type="http://schemas.openxmlformats.org/officeDocument/2006/relationships/image" Target="../media/image101.png"/><Relationship Id="rId21" Type="http://schemas.openxmlformats.org/officeDocument/2006/relationships/image" Target="../media/image102.png"/><Relationship Id="rId22" Type="http://schemas.openxmlformats.org/officeDocument/2006/relationships/image" Target="../media/image10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Relationship Id="rId20" Type="http://schemas.openxmlformats.org/officeDocument/2006/relationships/image" Target="../media/image122.png"/><Relationship Id="rId21" Type="http://schemas.openxmlformats.org/officeDocument/2006/relationships/image" Target="../media/image12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5" Type="http://schemas.openxmlformats.org/officeDocument/2006/relationships/image" Target="../media/image137.png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20" Type="http://schemas.openxmlformats.org/officeDocument/2006/relationships/image" Target="../media/image142.png"/><Relationship Id="rId21" Type="http://schemas.openxmlformats.org/officeDocument/2006/relationships/image" Target="../media/image14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4.jp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153.png"/><Relationship Id="rId12" Type="http://schemas.openxmlformats.org/officeDocument/2006/relationships/image" Target="../media/image154.png"/><Relationship Id="rId13" Type="http://schemas.openxmlformats.org/officeDocument/2006/relationships/image" Target="../media/image155.png"/><Relationship Id="rId14" Type="http://schemas.openxmlformats.org/officeDocument/2006/relationships/image" Target="../media/image156.png"/><Relationship Id="rId15" Type="http://schemas.openxmlformats.org/officeDocument/2006/relationships/image" Target="../media/image157.png"/><Relationship Id="rId16" Type="http://schemas.openxmlformats.org/officeDocument/2006/relationships/image" Target="../media/image158.png"/><Relationship Id="rId17" Type="http://schemas.openxmlformats.org/officeDocument/2006/relationships/image" Target="../media/image159.png"/><Relationship Id="rId18" Type="http://schemas.openxmlformats.org/officeDocument/2006/relationships/image" Target="../media/image160.png"/><Relationship Id="rId19" Type="http://schemas.openxmlformats.org/officeDocument/2006/relationships/image" Target="../media/image161.png"/><Relationship Id="rId20" Type="http://schemas.openxmlformats.org/officeDocument/2006/relationships/image" Target="../media/image162.png"/><Relationship Id="rId21" Type="http://schemas.openxmlformats.org/officeDocument/2006/relationships/image" Target="../media/image163.png"/><Relationship Id="rId22" Type="http://schemas.openxmlformats.org/officeDocument/2006/relationships/image" Target="../media/image16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8" Type="http://schemas.openxmlformats.org/officeDocument/2006/relationships/image" Target="../media/image171.png"/><Relationship Id="rId9" Type="http://schemas.openxmlformats.org/officeDocument/2006/relationships/image" Target="../media/image172.png"/><Relationship Id="rId10" Type="http://schemas.openxmlformats.org/officeDocument/2006/relationships/image" Target="../media/image173.png"/><Relationship Id="rId11" Type="http://schemas.openxmlformats.org/officeDocument/2006/relationships/image" Target="../media/image174.png"/><Relationship Id="rId12" Type="http://schemas.openxmlformats.org/officeDocument/2006/relationships/image" Target="../media/image175.png"/><Relationship Id="rId13" Type="http://schemas.openxmlformats.org/officeDocument/2006/relationships/image" Target="../media/image176.png"/><Relationship Id="rId14" Type="http://schemas.openxmlformats.org/officeDocument/2006/relationships/image" Target="../media/image177.png"/><Relationship Id="rId15" Type="http://schemas.openxmlformats.org/officeDocument/2006/relationships/image" Target="../media/image178.png"/><Relationship Id="rId16" Type="http://schemas.openxmlformats.org/officeDocument/2006/relationships/image" Target="../media/image179.png"/><Relationship Id="rId17" Type="http://schemas.openxmlformats.org/officeDocument/2006/relationships/image" Target="../media/image180.png"/><Relationship Id="rId18" Type="http://schemas.openxmlformats.org/officeDocument/2006/relationships/image" Target="../media/image181.png"/><Relationship Id="rId19" Type="http://schemas.openxmlformats.org/officeDocument/2006/relationships/image" Target="../media/image182.png"/><Relationship Id="rId20" Type="http://schemas.openxmlformats.org/officeDocument/2006/relationships/image" Target="../media/image183.png"/><Relationship Id="rId21" Type="http://schemas.openxmlformats.org/officeDocument/2006/relationships/image" Target="../media/image18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3310" y="443483"/>
            <a:ext cx="114236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35" b="1">
                <a:latin typeface="Arial"/>
                <a:cs typeface="Arial"/>
              </a:rPr>
              <a:t>ميحرلا  </a:t>
            </a:r>
            <a:r>
              <a:rPr dirty="0" sz="1200" spc="-45" b="1">
                <a:latin typeface="Arial"/>
                <a:cs typeface="Arial"/>
              </a:rPr>
              <a:t>نمحرلا </a:t>
            </a:r>
            <a:r>
              <a:rPr dirty="0" sz="1200" spc="-185" b="1">
                <a:latin typeface="Arial"/>
                <a:cs typeface="Arial"/>
              </a:rPr>
              <a:t>الله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270" b="1">
                <a:latin typeface="Arial"/>
                <a:cs typeface="Arial"/>
              </a:rPr>
              <a:t>مسب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9040" y="432307"/>
            <a:ext cx="2254885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6220" marR="5080" indent="-224154">
              <a:lnSpc>
                <a:spcPts val="1610"/>
              </a:lnSpc>
            </a:pPr>
            <a:r>
              <a:rPr dirty="0" sz="1400" spc="-285" b="1">
                <a:latin typeface="Times New Roman"/>
                <a:cs typeface="Times New Roman"/>
              </a:rPr>
              <a:t>ةيفاقثلا </a:t>
            </a:r>
            <a:r>
              <a:rPr dirty="0" sz="1400" spc="-190" b="1">
                <a:latin typeface="Times New Roman"/>
                <a:cs typeface="Times New Roman"/>
              </a:rPr>
              <a:t>ديشرإ </a:t>
            </a:r>
            <a:r>
              <a:rPr dirty="0" sz="1400" spc="-5" b="1">
                <a:latin typeface="Times New Roman"/>
                <a:cs typeface="Times New Roman"/>
              </a:rPr>
              <a:t>يمار </a:t>
            </a:r>
            <a:r>
              <a:rPr dirty="0" sz="1400" spc="-140" b="1">
                <a:latin typeface="Times New Roman"/>
                <a:cs typeface="Times New Roman"/>
              </a:rPr>
              <a:t>ةيميداكأ  </a:t>
            </a:r>
            <a:r>
              <a:rPr dirty="0" sz="1400" spc="-5" b="1">
                <a:latin typeface="Times New Roman"/>
                <a:cs typeface="Times New Roman"/>
              </a:rPr>
              <a:t>0786179729  </a:t>
            </a:r>
            <a:r>
              <a:rPr dirty="0" sz="1400" b="1">
                <a:latin typeface="Times New Roman"/>
                <a:cs typeface="Times New Roman"/>
              </a:rPr>
              <a:t>/</a:t>
            </a:r>
            <a:r>
              <a:rPr dirty="0" sz="1400" spc="28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0798761560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2590" y="418083"/>
            <a:ext cx="1763395" cy="429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204" b="1">
                <a:latin typeface="Times New Roman"/>
                <a:cs typeface="Times New Roman"/>
              </a:rPr>
              <a:t>ةيوناثلا  </a:t>
            </a:r>
            <a:r>
              <a:rPr dirty="0" sz="1400" spc="-175" b="1">
                <a:latin typeface="Times New Roman"/>
                <a:cs typeface="Times New Roman"/>
              </a:rPr>
              <a:t>ةيملعلا  </a:t>
            </a:r>
            <a:r>
              <a:rPr dirty="0" sz="1400" spc="-95" b="1">
                <a:latin typeface="Times New Roman"/>
                <a:cs typeface="Times New Roman"/>
              </a:rPr>
              <a:t>يناملاا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spc="15" b="1">
                <a:latin typeface="Times New Roman"/>
                <a:cs typeface="Times New Roman"/>
              </a:rPr>
              <a:t>سرادم</a:t>
            </a:r>
            <a:endParaRPr sz="1400">
              <a:latin typeface="Times New Roman"/>
              <a:cs typeface="Times New Roman"/>
            </a:endParaRPr>
          </a:p>
          <a:p>
            <a:pPr marL="723900">
              <a:lnSpc>
                <a:spcPts val="1645"/>
              </a:lnSpc>
            </a:pPr>
            <a:r>
              <a:rPr dirty="0" sz="1400" spc="-5" b="1">
                <a:latin typeface="Times New Roman"/>
                <a:cs typeface="Times New Roman"/>
              </a:rPr>
              <a:t>064200590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868" y="891539"/>
            <a:ext cx="3224784" cy="2444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1875" y="951966"/>
            <a:ext cx="3034160" cy="2285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2826" y="936497"/>
            <a:ext cx="3080385" cy="2319655"/>
          </a:xfrm>
          <a:custGeom>
            <a:avLst/>
            <a:gdLst/>
            <a:ahLst/>
            <a:cxnLst/>
            <a:rect l="l" t="t" r="r" b="b"/>
            <a:pathLst>
              <a:path w="3080385" h="2319654">
                <a:moveTo>
                  <a:pt x="0" y="2319528"/>
                </a:moveTo>
                <a:lnTo>
                  <a:pt x="3080004" y="2319528"/>
                </a:lnTo>
                <a:lnTo>
                  <a:pt x="3080004" y="0"/>
                </a:lnTo>
                <a:lnTo>
                  <a:pt x="0" y="0"/>
                </a:lnTo>
                <a:lnTo>
                  <a:pt x="0" y="231952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68267" y="841247"/>
            <a:ext cx="3614928" cy="2494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32275" y="901720"/>
            <a:ext cx="3411759" cy="2347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13226" y="878586"/>
            <a:ext cx="3470275" cy="2390140"/>
          </a:xfrm>
          <a:custGeom>
            <a:avLst/>
            <a:gdLst/>
            <a:ahLst/>
            <a:cxnLst/>
            <a:rect l="l" t="t" r="r" b="b"/>
            <a:pathLst>
              <a:path w="3470275" h="2390140">
                <a:moveTo>
                  <a:pt x="0" y="2389631"/>
                </a:moveTo>
                <a:lnTo>
                  <a:pt x="3470148" y="2389631"/>
                </a:lnTo>
                <a:lnTo>
                  <a:pt x="3470148" y="0"/>
                </a:lnTo>
                <a:lnTo>
                  <a:pt x="0" y="0"/>
                </a:lnTo>
                <a:lnTo>
                  <a:pt x="0" y="238963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768" y="4201667"/>
            <a:ext cx="3334511" cy="1962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3112" y="4257290"/>
            <a:ext cx="3142295" cy="1809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4726" y="4240529"/>
            <a:ext cx="3190240" cy="1845945"/>
          </a:xfrm>
          <a:custGeom>
            <a:avLst/>
            <a:gdLst/>
            <a:ahLst/>
            <a:cxnLst/>
            <a:rect l="l" t="t" r="r" b="b"/>
            <a:pathLst>
              <a:path w="3190240" h="1845945">
                <a:moveTo>
                  <a:pt x="0" y="1845564"/>
                </a:moveTo>
                <a:lnTo>
                  <a:pt x="3189732" y="1845564"/>
                </a:lnTo>
                <a:lnTo>
                  <a:pt x="3189732" y="0"/>
                </a:lnTo>
                <a:lnTo>
                  <a:pt x="0" y="0"/>
                </a:lnTo>
                <a:lnTo>
                  <a:pt x="0" y="1845564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40479" y="4201667"/>
            <a:ext cx="3464052" cy="1962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04487" y="4258508"/>
            <a:ext cx="3265146" cy="18039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85438" y="4240529"/>
            <a:ext cx="3319779" cy="1841500"/>
          </a:xfrm>
          <a:custGeom>
            <a:avLst/>
            <a:gdLst/>
            <a:ahLst/>
            <a:cxnLst/>
            <a:rect l="l" t="t" r="r" b="b"/>
            <a:pathLst>
              <a:path w="3319779" h="1841500">
                <a:moveTo>
                  <a:pt x="0" y="1840992"/>
                </a:moveTo>
                <a:lnTo>
                  <a:pt x="3319271" y="1840992"/>
                </a:lnTo>
                <a:lnTo>
                  <a:pt x="3319271" y="0"/>
                </a:lnTo>
                <a:lnTo>
                  <a:pt x="0" y="0"/>
                </a:lnTo>
                <a:lnTo>
                  <a:pt x="0" y="184099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1415" y="6685584"/>
            <a:ext cx="3563386" cy="2028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62627" y="6682740"/>
            <a:ext cx="3079604" cy="2031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56988" y="3233927"/>
            <a:ext cx="2383536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7952" y="3229355"/>
            <a:ext cx="2840736" cy="6583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09875" y="1607819"/>
            <a:ext cx="2633980" cy="1249680"/>
          </a:xfrm>
          <a:custGeom>
            <a:avLst/>
            <a:gdLst/>
            <a:ahLst/>
            <a:cxnLst/>
            <a:rect l="l" t="t" r="r" b="b"/>
            <a:pathLst>
              <a:path w="2633979" h="1249680">
                <a:moveTo>
                  <a:pt x="1316989" y="0"/>
                </a:moveTo>
                <a:lnTo>
                  <a:pt x="1253172" y="720"/>
                </a:lnTo>
                <a:lnTo>
                  <a:pt x="1190139" y="2860"/>
                </a:lnTo>
                <a:lnTo>
                  <a:pt x="1127959" y="6387"/>
                </a:lnTo>
                <a:lnTo>
                  <a:pt x="1066703" y="11267"/>
                </a:lnTo>
                <a:lnTo>
                  <a:pt x="1006438" y="17469"/>
                </a:lnTo>
                <a:lnTo>
                  <a:pt x="947233" y="24959"/>
                </a:lnTo>
                <a:lnTo>
                  <a:pt x="889158" y="33705"/>
                </a:lnTo>
                <a:lnTo>
                  <a:pt x="832282" y="43674"/>
                </a:lnTo>
                <a:lnTo>
                  <a:pt x="776672" y="54833"/>
                </a:lnTo>
                <a:lnTo>
                  <a:pt x="722400" y="67149"/>
                </a:lnTo>
                <a:lnTo>
                  <a:pt x="669532" y="80591"/>
                </a:lnTo>
                <a:lnTo>
                  <a:pt x="618139" y="95124"/>
                </a:lnTo>
                <a:lnTo>
                  <a:pt x="568289" y="110716"/>
                </a:lnTo>
                <a:lnTo>
                  <a:pt x="520051" y="127335"/>
                </a:lnTo>
                <a:lnTo>
                  <a:pt x="473494" y="144947"/>
                </a:lnTo>
                <a:lnTo>
                  <a:pt x="428687" y="163521"/>
                </a:lnTo>
                <a:lnTo>
                  <a:pt x="385698" y="183022"/>
                </a:lnTo>
                <a:lnTo>
                  <a:pt x="344598" y="203420"/>
                </a:lnTo>
                <a:lnTo>
                  <a:pt x="305455" y="224679"/>
                </a:lnTo>
                <a:lnTo>
                  <a:pt x="268337" y="246769"/>
                </a:lnTo>
                <a:lnTo>
                  <a:pt x="233314" y="269656"/>
                </a:lnTo>
                <a:lnTo>
                  <a:pt x="200455" y="293308"/>
                </a:lnTo>
                <a:lnTo>
                  <a:pt x="169828" y="317691"/>
                </a:lnTo>
                <a:lnTo>
                  <a:pt x="115548" y="368523"/>
                </a:lnTo>
                <a:lnTo>
                  <a:pt x="71025" y="421888"/>
                </a:lnTo>
                <a:lnTo>
                  <a:pt x="36812" y="477525"/>
                </a:lnTo>
                <a:lnTo>
                  <a:pt x="13459" y="535172"/>
                </a:lnTo>
                <a:lnTo>
                  <a:pt x="1518" y="594568"/>
                </a:lnTo>
                <a:lnTo>
                  <a:pt x="0" y="624839"/>
                </a:lnTo>
                <a:lnTo>
                  <a:pt x="1518" y="655111"/>
                </a:lnTo>
                <a:lnTo>
                  <a:pt x="13459" y="714507"/>
                </a:lnTo>
                <a:lnTo>
                  <a:pt x="36812" y="772154"/>
                </a:lnTo>
                <a:lnTo>
                  <a:pt x="71025" y="827791"/>
                </a:lnTo>
                <a:lnTo>
                  <a:pt x="115548" y="881156"/>
                </a:lnTo>
                <a:lnTo>
                  <a:pt x="169828" y="931988"/>
                </a:lnTo>
                <a:lnTo>
                  <a:pt x="200455" y="956371"/>
                </a:lnTo>
                <a:lnTo>
                  <a:pt x="233314" y="980023"/>
                </a:lnTo>
                <a:lnTo>
                  <a:pt x="268337" y="1002910"/>
                </a:lnTo>
                <a:lnTo>
                  <a:pt x="305455" y="1025000"/>
                </a:lnTo>
                <a:lnTo>
                  <a:pt x="344598" y="1046259"/>
                </a:lnTo>
                <a:lnTo>
                  <a:pt x="385699" y="1066657"/>
                </a:lnTo>
                <a:lnTo>
                  <a:pt x="428687" y="1086158"/>
                </a:lnTo>
                <a:lnTo>
                  <a:pt x="473494" y="1104732"/>
                </a:lnTo>
                <a:lnTo>
                  <a:pt x="520051" y="1122344"/>
                </a:lnTo>
                <a:lnTo>
                  <a:pt x="568289" y="1138963"/>
                </a:lnTo>
                <a:lnTo>
                  <a:pt x="618139" y="1154555"/>
                </a:lnTo>
                <a:lnTo>
                  <a:pt x="669532" y="1169088"/>
                </a:lnTo>
                <a:lnTo>
                  <a:pt x="722400" y="1182530"/>
                </a:lnTo>
                <a:lnTo>
                  <a:pt x="776672" y="1194846"/>
                </a:lnTo>
                <a:lnTo>
                  <a:pt x="832282" y="1206005"/>
                </a:lnTo>
                <a:lnTo>
                  <a:pt x="889158" y="1215974"/>
                </a:lnTo>
                <a:lnTo>
                  <a:pt x="947233" y="1224720"/>
                </a:lnTo>
                <a:lnTo>
                  <a:pt x="1006438" y="1232210"/>
                </a:lnTo>
                <a:lnTo>
                  <a:pt x="1066703" y="1238412"/>
                </a:lnTo>
                <a:lnTo>
                  <a:pt x="1127959" y="1243292"/>
                </a:lnTo>
                <a:lnTo>
                  <a:pt x="1190139" y="1246819"/>
                </a:lnTo>
                <a:lnTo>
                  <a:pt x="1253172" y="1248959"/>
                </a:lnTo>
                <a:lnTo>
                  <a:pt x="1316989" y="1249679"/>
                </a:lnTo>
                <a:lnTo>
                  <a:pt x="1380807" y="1248959"/>
                </a:lnTo>
                <a:lnTo>
                  <a:pt x="1443840" y="1246819"/>
                </a:lnTo>
                <a:lnTo>
                  <a:pt x="1506020" y="1243292"/>
                </a:lnTo>
                <a:lnTo>
                  <a:pt x="1567276" y="1238412"/>
                </a:lnTo>
                <a:lnTo>
                  <a:pt x="1627541" y="1232210"/>
                </a:lnTo>
                <a:lnTo>
                  <a:pt x="1686746" y="1224720"/>
                </a:lnTo>
                <a:lnTo>
                  <a:pt x="1744821" y="1215974"/>
                </a:lnTo>
                <a:lnTo>
                  <a:pt x="1801697" y="1206005"/>
                </a:lnTo>
                <a:lnTo>
                  <a:pt x="1857307" y="1194846"/>
                </a:lnTo>
                <a:lnTo>
                  <a:pt x="1911579" y="1182530"/>
                </a:lnTo>
                <a:lnTo>
                  <a:pt x="1964447" y="1169088"/>
                </a:lnTo>
                <a:lnTo>
                  <a:pt x="2015840" y="1154555"/>
                </a:lnTo>
                <a:lnTo>
                  <a:pt x="2065690" y="1138963"/>
                </a:lnTo>
                <a:lnTo>
                  <a:pt x="2113928" y="1122344"/>
                </a:lnTo>
                <a:lnTo>
                  <a:pt x="2160485" y="1104732"/>
                </a:lnTo>
                <a:lnTo>
                  <a:pt x="2205292" y="1086158"/>
                </a:lnTo>
                <a:lnTo>
                  <a:pt x="2248280" y="1066657"/>
                </a:lnTo>
                <a:lnTo>
                  <a:pt x="2289381" y="1046259"/>
                </a:lnTo>
                <a:lnTo>
                  <a:pt x="2328524" y="1025000"/>
                </a:lnTo>
                <a:lnTo>
                  <a:pt x="2365642" y="1002910"/>
                </a:lnTo>
                <a:lnTo>
                  <a:pt x="2400665" y="980023"/>
                </a:lnTo>
                <a:lnTo>
                  <a:pt x="2433524" y="956371"/>
                </a:lnTo>
                <a:lnTo>
                  <a:pt x="2464151" y="931988"/>
                </a:lnTo>
                <a:lnTo>
                  <a:pt x="2518431" y="881156"/>
                </a:lnTo>
                <a:lnTo>
                  <a:pt x="2562954" y="827791"/>
                </a:lnTo>
                <a:lnTo>
                  <a:pt x="2597167" y="772154"/>
                </a:lnTo>
                <a:lnTo>
                  <a:pt x="2620520" y="714507"/>
                </a:lnTo>
                <a:lnTo>
                  <a:pt x="2632461" y="655111"/>
                </a:lnTo>
                <a:lnTo>
                  <a:pt x="2633979" y="624839"/>
                </a:lnTo>
                <a:lnTo>
                  <a:pt x="2632461" y="594568"/>
                </a:lnTo>
                <a:lnTo>
                  <a:pt x="2620520" y="535172"/>
                </a:lnTo>
                <a:lnTo>
                  <a:pt x="2597167" y="477525"/>
                </a:lnTo>
                <a:lnTo>
                  <a:pt x="2562954" y="421888"/>
                </a:lnTo>
                <a:lnTo>
                  <a:pt x="2518431" y="368523"/>
                </a:lnTo>
                <a:lnTo>
                  <a:pt x="2464151" y="317691"/>
                </a:lnTo>
                <a:lnTo>
                  <a:pt x="2433524" y="293308"/>
                </a:lnTo>
                <a:lnTo>
                  <a:pt x="2400665" y="269656"/>
                </a:lnTo>
                <a:lnTo>
                  <a:pt x="2365642" y="246769"/>
                </a:lnTo>
                <a:lnTo>
                  <a:pt x="2328524" y="224679"/>
                </a:lnTo>
                <a:lnTo>
                  <a:pt x="2289381" y="203420"/>
                </a:lnTo>
                <a:lnTo>
                  <a:pt x="2248281" y="183022"/>
                </a:lnTo>
                <a:lnTo>
                  <a:pt x="2205292" y="163521"/>
                </a:lnTo>
                <a:lnTo>
                  <a:pt x="2160485" y="144947"/>
                </a:lnTo>
                <a:lnTo>
                  <a:pt x="2113928" y="127335"/>
                </a:lnTo>
                <a:lnTo>
                  <a:pt x="2065690" y="110716"/>
                </a:lnTo>
                <a:lnTo>
                  <a:pt x="2015840" y="95124"/>
                </a:lnTo>
                <a:lnTo>
                  <a:pt x="1964447" y="80591"/>
                </a:lnTo>
                <a:lnTo>
                  <a:pt x="1911579" y="67149"/>
                </a:lnTo>
                <a:lnTo>
                  <a:pt x="1857307" y="54833"/>
                </a:lnTo>
                <a:lnTo>
                  <a:pt x="1801697" y="43674"/>
                </a:lnTo>
                <a:lnTo>
                  <a:pt x="1744821" y="33705"/>
                </a:lnTo>
                <a:lnTo>
                  <a:pt x="1686746" y="24959"/>
                </a:lnTo>
                <a:lnTo>
                  <a:pt x="1627541" y="17469"/>
                </a:lnTo>
                <a:lnTo>
                  <a:pt x="1567276" y="11267"/>
                </a:lnTo>
                <a:lnTo>
                  <a:pt x="1506020" y="6387"/>
                </a:lnTo>
                <a:lnTo>
                  <a:pt x="1443840" y="2860"/>
                </a:lnTo>
                <a:lnTo>
                  <a:pt x="1380807" y="720"/>
                </a:lnTo>
                <a:lnTo>
                  <a:pt x="13169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09875" y="1607819"/>
            <a:ext cx="2633980" cy="1249680"/>
          </a:xfrm>
          <a:custGeom>
            <a:avLst/>
            <a:gdLst/>
            <a:ahLst/>
            <a:cxnLst/>
            <a:rect l="l" t="t" r="r" b="b"/>
            <a:pathLst>
              <a:path w="2633979" h="1249680">
                <a:moveTo>
                  <a:pt x="1316989" y="0"/>
                </a:moveTo>
                <a:lnTo>
                  <a:pt x="1253172" y="720"/>
                </a:lnTo>
                <a:lnTo>
                  <a:pt x="1190139" y="2860"/>
                </a:lnTo>
                <a:lnTo>
                  <a:pt x="1127959" y="6387"/>
                </a:lnTo>
                <a:lnTo>
                  <a:pt x="1066703" y="11267"/>
                </a:lnTo>
                <a:lnTo>
                  <a:pt x="1006438" y="17469"/>
                </a:lnTo>
                <a:lnTo>
                  <a:pt x="947233" y="24959"/>
                </a:lnTo>
                <a:lnTo>
                  <a:pt x="889158" y="33705"/>
                </a:lnTo>
                <a:lnTo>
                  <a:pt x="832282" y="43674"/>
                </a:lnTo>
                <a:lnTo>
                  <a:pt x="776672" y="54833"/>
                </a:lnTo>
                <a:lnTo>
                  <a:pt x="722400" y="67149"/>
                </a:lnTo>
                <a:lnTo>
                  <a:pt x="669532" y="80591"/>
                </a:lnTo>
                <a:lnTo>
                  <a:pt x="618139" y="95124"/>
                </a:lnTo>
                <a:lnTo>
                  <a:pt x="568289" y="110716"/>
                </a:lnTo>
                <a:lnTo>
                  <a:pt x="520051" y="127335"/>
                </a:lnTo>
                <a:lnTo>
                  <a:pt x="473494" y="144947"/>
                </a:lnTo>
                <a:lnTo>
                  <a:pt x="428687" y="163521"/>
                </a:lnTo>
                <a:lnTo>
                  <a:pt x="385698" y="183022"/>
                </a:lnTo>
                <a:lnTo>
                  <a:pt x="344598" y="203420"/>
                </a:lnTo>
                <a:lnTo>
                  <a:pt x="305455" y="224679"/>
                </a:lnTo>
                <a:lnTo>
                  <a:pt x="268337" y="246769"/>
                </a:lnTo>
                <a:lnTo>
                  <a:pt x="233314" y="269656"/>
                </a:lnTo>
                <a:lnTo>
                  <a:pt x="200455" y="293308"/>
                </a:lnTo>
                <a:lnTo>
                  <a:pt x="169828" y="317691"/>
                </a:lnTo>
                <a:lnTo>
                  <a:pt x="115548" y="368523"/>
                </a:lnTo>
                <a:lnTo>
                  <a:pt x="71025" y="421888"/>
                </a:lnTo>
                <a:lnTo>
                  <a:pt x="36812" y="477525"/>
                </a:lnTo>
                <a:lnTo>
                  <a:pt x="13459" y="535172"/>
                </a:lnTo>
                <a:lnTo>
                  <a:pt x="1518" y="594568"/>
                </a:lnTo>
                <a:lnTo>
                  <a:pt x="0" y="624839"/>
                </a:lnTo>
                <a:lnTo>
                  <a:pt x="1518" y="655111"/>
                </a:lnTo>
                <a:lnTo>
                  <a:pt x="13459" y="714507"/>
                </a:lnTo>
                <a:lnTo>
                  <a:pt x="36812" y="772154"/>
                </a:lnTo>
                <a:lnTo>
                  <a:pt x="71025" y="827791"/>
                </a:lnTo>
                <a:lnTo>
                  <a:pt x="115548" y="881156"/>
                </a:lnTo>
                <a:lnTo>
                  <a:pt x="169828" y="931988"/>
                </a:lnTo>
                <a:lnTo>
                  <a:pt x="200455" y="956371"/>
                </a:lnTo>
                <a:lnTo>
                  <a:pt x="233314" y="980023"/>
                </a:lnTo>
                <a:lnTo>
                  <a:pt x="268337" y="1002910"/>
                </a:lnTo>
                <a:lnTo>
                  <a:pt x="305455" y="1025000"/>
                </a:lnTo>
                <a:lnTo>
                  <a:pt x="344598" y="1046259"/>
                </a:lnTo>
                <a:lnTo>
                  <a:pt x="385699" y="1066657"/>
                </a:lnTo>
                <a:lnTo>
                  <a:pt x="428687" y="1086158"/>
                </a:lnTo>
                <a:lnTo>
                  <a:pt x="473494" y="1104732"/>
                </a:lnTo>
                <a:lnTo>
                  <a:pt x="520051" y="1122344"/>
                </a:lnTo>
                <a:lnTo>
                  <a:pt x="568289" y="1138963"/>
                </a:lnTo>
                <a:lnTo>
                  <a:pt x="618139" y="1154555"/>
                </a:lnTo>
                <a:lnTo>
                  <a:pt x="669532" y="1169088"/>
                </a:lnTo>
                <a:lnTo>
                  <a:pt x="722400" y="1182530"/>
                </a:lnTo>
                <a:lnTo>
                  <a:pt x="776672" y="1194846"/>
                </a:lnTo>
                <a:lnTo>
                  <a:pt x="832282" y="1206005"/>
                </a:lnTo>
                <a:lnTo>
                  <a:pt x="889158" y="1215974"/>
                </a:lnTo>
                <a:lnTo>
                  <a:pt x="947233" y="1224720"/>
                </a:lnTo>
                <a:lnTo>
                  <a:pt x="1006438" y="1232210"/>
                </a:lnTo>
                <a:lnTo>
                  <a:pt x="1066703" y="1238412"/>
                </a:lnTo>
                <a:lnTo>
                  <a:pt x="1127959" y="1243292"/>
                </a:lnTo>
                <a:lnTo>
                  <a:pt x="1190139" y="1246819"/>
                </a:lnTo>
                <a:lnTo>
                  <a:pt x="1253172" y="1248959"/>
                </a:lnTo>
                <a:lnTo>
                  <a:pt x="1316989" y="1249679"/>
                </a:lnTo>
                <a:lnTo>
                  <a:pt x="1380807" y="1248959"/>
                </a:lnTo>
                <a:lnTo>
                  <a:pt x="1443840" y="1246819"/>
                </a:lnTo>
                <a:lnTo>
                  <a:pt x="1506020" y="1243292"/>
                </a:lnTo>
                <a:lnTo>
                  <a:pt x="1567276" y="1238412"/>
                </a:lnTo>
                <a:lnTo>
                  <a:pt x="1627541" y="1232210"/>
                </a:lnTo>
                <a:lnTo>
                  <a:pt x="1686746" y="1224720"/>
                </a:lnTo>
                <a:lnTo>
                  <a:pt x="1744821" y="1215974"/>
                </a:lnTo>
                <a:lnTo>
                  <a:pt x="1801697" y="1206005"/>
                </a:lnTo>
                <a:lnTo>
                  <a:pt x="1857307" y="1194846"/>
                </a:lnTo>
                <a:lnTo>
                  <a:pt x="1911579" y="1182530"/>
                </a:lnTo>
                <a:lnTo>
                  <a:pt x="1964447" y="1169088"/>
                </a:lnTo>
                <a:lnTo>
                  <a:pt x="2015840" y="1154555"/>
                </a:lnTo>
                <a:lnTo>
                  <a:pt x="2065690" y="1138963"/>
                </a:lnTo>
                <a:lnTo>
                  <a:pt x="2113928" y="1122344"/>
                </a:lnTo>
                <a:lnTo>
                  <a:pt x="2160485" y="1104732"/>
                </a:lnTo>
                <a:lnTo>
                  <a:pt x="2205292" y="1086158"/>
                </a:lnTo>
                <a:lnTo>
                  <a:pt x="2248280" y="1066657"/>
                </a:lnTo>
                <a:lnTo>
                  <a:pt x="2289381" y="1046259"/>
                </a:lnTo>
                <a:lnTo>
                  <a:pt x="2328524" y="1025000"/>
                </a:lnTo>
                <a:lnTo>
                  <a:pt x="2365642" y="1002910"/>
                </a:lnTo>
                <a:lnTo>
                  <a:pt x="2400665" y="980023"/>
                </a:lnTo>
                <a:lnTo>
                  <a:pt x="2433524" y="956371"/>
                </a:lnTo>
                <a:lnTo>
                  <a:pt x="2464151" y="931988"/>
                </a:lnTo>
                <a:lnTo>
                  <a:pt x="2518431" y="881156"/>
                </a:lnTo>
                <a:lnTo>
                  <a:pt x="2562954" y="827791"/>
                </a:lnTo>
                <a:lnTo>
                  <a:pt x="2597167" y="772154"/>
                </a:lnTo>
                <a:lnTo>
                  <a:pt x="2620520" y="714507"/>
                </a:lnTo>
                <a:lnTo>
                  <a:pt x="2632461" y="655111"/>
                </a:lnTo>
                <a:lnTo>
                  <a:pt x="2633979" y="624839"/>
                </a:lnTo>
                <a:lnTo>
                  <a:pt x="2632461" y="594568"/>
                </a:lnTo>
                <a:lnTo>
                  <a:pt x="2620520" y="535172"/>
                </a:lnTo>
                <a:lnTo>
                  <a:pt x="2597167" y="477525"/>
                </a:lnTo>
                <a:lnTo>
                  <a:pt x="2562954" y="421888"/>
                </a:lnTo>
                <a:lnTo>
                  <a:pt x="2518431" y="368523"/>
                </a:lnTo>
                <a:lnTo>
                  <a:pt x="2464151" y="317691"/>
                </a:lnTo>
                <a:lnTo>
                  <a:pt x="2433524" y="293308"/>
                </a:lnTo>
                <a:lnTo>
                  <a:pt x="2400665" y="269656"/>
                </a:lnTo>
                <a:lnTo>
                  <a:pt x="2365642" y="246769"/>
                </a:lnTo>
                <a:lnTo>
                  <a:pt x="2328524" y="224679"/>
                </a:lnTo>
                <a:lnTo>
                  <a:pt x="2289381" y="203420"/>
                </a:lnTo>
                <a:lnTo>
                  <a:pt x="2248281" y="183022"/>
                </a:lnTo>
                <a:lnTo>
                  <a:pt x="2205292" y="163521"/>
                </a:lnTo>
                <a:lnTo>
                  <a:pt x="2160485" y="144947"/>
                </a:lnTo>
                <a:lnTo>
                  <a:pt x="2113928" y="127335"/>
                </a:lnTo>
                <a:lnTo>
                  <a:pt x="2065690" y="110716"/>
                </a:lnTo>
                <a:lnTo>
                  <a:pt x="2015840" y="95124"/>
                </a:lnTo>
                <a:lnTo>
                  <a:pt x="1964447" y="80591"/>
                </a:lnTo>
                <a:lnTo>
                  <a:pt x="1911579" y="67149"/>
                </a:lnTo>
                <a:lnTo>
                  <a:pt x="1857307" y="54833"/>
                </a:lnTo>
                <a:lnTo>
                  <a:pt x="1801697" y="43674"/>
                </a:lnTo>
                <a:lnTo>
                  <a:pt x="1744821" y="33705"/>
                </a:lnTo>
                <a:lnTo>
                  <a:pt x="1686746" y="24959"/>
                </a:lnTo>
                <a:lnTo>
                  <a:pt x="1627541" y="17469"/>
                </a:lnTo>
                <a:lnTo>
                  <a:pt x="1567276" y="11267"/>
                </a:lnTo>
                <a:lnTo>
                  <a:pt x="1506020" y="6387"/>
                </a:lnTo>
                <a:lnTo>
                  <a:pt x="1443840" y="2860"/>
                </a:lnTo>
                <a:lnTo>
                  <a:pt x="1380807" y="720"/>
                </a:lnTo>
                <a:lnTo>
                  <a:pt x="131698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141091" y="1848357"/>
            <a:ext cx="1862455" cy="579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7950">
              <a:lnSpc>
                <a:spcPct val="100000"/>
              </a:lnSpc>
            </a:pPr>
            <a:r>
              <a:rPr dirty="0" sz="1600" spc="-285" b="1" i="1">
                <a:latin typeface="Andalus"/>
                <a:cs typeface="Andalus"/>
              </a:rPr>
              <a:t>ةيزيلجنلاا</a:t>
            </a:r>
            <a:r>
              <a:rPr dirty="0" sz="1600" spc="-260" b="1" i="1">
                <a:latin typeface="Andalus"/>
                <a:cs typeface="Andalus"/>
              </a:rPr>
              <a:t> </a:t>
            </a:r>
            <a:r>
              <a:rPr dirty="0" sz="1600" spc="-175" b="1" i="1">
                <a:latin typeface="Andalus"/>
                <a:cs typeface="Andalus"/>
              </a:rPr>
              <a:t>ةغللا</a:t>
            </a:r>
            <a:endParaRPr sz="1600">
              <a:latin typeface="Andalus"/>
              <a:cs typeface="Andalus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1600" spc="-240" b="1" i="1">
                <a:latin typeface="Andalus"/>
                <a:cs typeface="Andalus"/>
              </a:rPr>
              <a:t>عبارلا </a:t>
            </a:r>
            <a:r>
              <a:rPr dirty="0" sz="1600" spc="-254" b="1" i="1">
                <a:latin typeface="Andalus"/>
                <a:cs typeface="Andalus"/>
              </a:rPr>
              <a:t>ىوتسملا/ةيوناثلا</a:t>
            </a:r>
            <a:r>
              <a:rPr dirty="0" sz="1600" spc="-200" b="1" i="1">
                <a:latin typeface="Andalus"/>
                <a:cs typeface="Andalus"/>
              </a:rPr>
              <a:t> </a:t>
            </a:r>
            <a:r>
              <a:rPr dirty="0" sz="1600" spc="-185" b="1" i="1">
                <a:latin typeface="Andalus"/>
                <a:cs typeface="Andalus"/>
              </a:rPr>
              <a:t>ةلحرملل</a:t>
            </a:r>
            <a:endParaRPr sz="1600">
              <a:latin typeface="Andalus"/>
              <a:cs typeface="Andalu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9976" y="6065520"/>
            <a:ext cx="2813304" cy="5638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96967" y="6070091"/>
            <a:ext cx="2673095" cy="5638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98458" y="4534217"/>
            <a:ext cx="3456686" cy="18351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095186" y="4719538"/>
            <a:ext cx="1811655" cy="84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27099"/>
              </a:lnSpc>
            </a:pPr>
            <a:r>
              <a:rPr dirty="0" sz="1400" spc="-290" b="1" i="1">
                <a:latin typeface="Andalus"/>
                <a:cs typeface="Andalus"/>
              </a:rPr>
              <a:t>ةيفاضإ </a:t>
            </a:r>
            <a:r>
              <a:rPr dirty="0" sz="1400" spc="-254" b="1" i="1">
                <a:latin typeface="Andalus"/>
                <a:cs typeface="Andalus"/>
              </a:rPr>
              <a:t>ةلئسأ </a:t>
            </a:r>
            <a:r>
              <a:rPr dirty="0" sz="1400" spc="-50" b="1" i="1">
                <a:latin typeface="Andalus"/>
                <a:cs typeface="Andalus"/>
              </a:rPr>
              <a:t>عم </a:t>
            </a:r>
            <a:r>
              <a:rPr dirty="0" sz="1400" spc="-120" b="1" i="1">
                <a:latin typeface="Andalus"/>
                <a:cs typeface="Andalus"/>
              </a:rPr>
              <a:t>ةداملل </a:t>
            </a:r>
            <a:r>
              <a:rPr dirty="0" sz="1400" spc="-60" b="1" i="1">
                <a:latin typeface="Andalus"/>
                <a:cs typeface="Andalus"/>
              </a:rPr>
              <a:t>لماك </a:t>
            </a:r>
            <a:r>
              <a:rPr dirty="0" sz="1400" spc="-165" b="1" i="1">
                <a:latin typeface="Andalus"/>
                <a:cs typeface="Andalus"/>
              </a:rPr>
              <a:t>حرش  </a:t>
            </a:r>
            <a:r>
              <a:rPr dirty="0" sz="1400" spc="-110" b="1" i="1">
                <a:latin typeface="Andalus"/>
                <a:cs typeface="Andalus"/>
              </a:rPr>
              <a:t>عوضوم </a:t>
            </a:r>
            <a:r>
              <a:rPr dirty="0" sz="1400" spc="-60" b="1" i="1">
                <a:latin typeface="Andalus"/>
                <a:cs typeface="Andalus"/>
              </a:rPr>
              <a:t>لك</a:t>
            </a:r>
            <a:r>
              <a:rPr dirty="0" sz="1400" spc="-135" b="1" i="1">
                <a:latin typeface="Andalus"/>
                <a:cs typeface="Andalus"/>
              </a:rPr>
              <a:t> </a:t>
            </a:r>
            <a:r>
              <a:rPr dirty="0" sz="1400" spc="-155" b="1" i="1">
                <a:latin typeface="Andalus"/>
                <a:cs typeface="Andalus"/>
              </a:rPr>
              <a:t>ىلع</a:t>
            </a:r>
            <a:endParaRPr sz="1400">
              <a:latin typeface="Andalus"/>
              <a:cs typeface="Andalus"/>
            </a:endParaRPr>
          </a:p>
          <a:p>
            <a:pPr algn="ctr" marR="24765">
              <a:lnSpc>
                <a:spcPct val="100000"/>
              </a:lnSpc>
              <a:spcBef>
                <a:spcPts val="455"/>
              </a:spcBef>
            </a:pPr>
            <a:r>
              <a:rPr dirty="0" sz="1400" spc="-180" b="1" i="1">
                <a:latin typeface="Andalus"/>
                <a:cs typeface="Andalus"/>
              </a:rPr>
              <a:t>ديدجلا</a:t>
            </a:r>
            <a:r>
              <a:rPr dirty="0" sz="1400" spc="-220" b="1" i="1">
                <a:latin typeface="Andalus"/>
                <a:cs typeface="Andalus"/>
              </a:rPr>
              <a:t> </a:t>
            </a:r>
            <a:r>
              <a:rPr dirty="0" sz="1400" spc="-150" b="1" i="1">
                <a:latin typeface="Andalus"/>
                <a:cs typeface="Andalus"/>
              </a:rPr>
              <a:t>جاهنملا</a:t>
            </a:r>
            <a:endParaRPr sz="1400">
              <a:latin typeface="Andalus"/>
              <a:cs typeface="Andalu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72576" y="689881"/>
            <a:ext cx="4024122" cy="245114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83065" y="3274123"/>
            <a:ext cx="2160651" cy="1664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67033" y="3276155"/>
            <a:ext cx="519556" cy="1644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94139" y="4035996"/>
            <a:ext cx="1392047" cy="1701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93755" y="4034599"/>
            <a:ext cx="881634" cy="1711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914528" y="6577266"/>
            <a:ext cx="2339836" cy="228384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709798" y="7422042"/>
            <a:ext cx="2633345" cy="1748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96595" marR="852169">
              <a:lnSpc>
                <a:spcPct val="117900"/>
              </a:lnSpc>
            </a:pPr>
            <a:r>
              <a:rPr dirty="0" sz="1400" spc="-5">
                <a:latin typeface="Arial Black"/>
                <a:cs typeface="Arial Black"/>
              </a:rPr>
              <a:t>SECOND  </a:t>
            </a:r>
            <a:r>
              <a:rPr dirty="0" sz="1400" spc="-10">
                <a:latin typeface="Arial Black"/>
                <a:cs typeface="Arial Black"/>
              </a:rPr>
              <a:t>SEMES</a:t>
            </a:r>
            <a:r>
              <a:rPr dirty="0" sz="1400">
                <a:latin typeface="Arial Black"/>
                <a:cs typeface="Arial Black"/>
              </a:rPr>
              <a:t>T</a:t>
            </a:r>
            <a:r>
              <a:rPr dirty="0" sz="1400" spc="-10">
                <a:latin typeface="Arial Black"/>
                <a:cs typeface="Arial Black"/>
              </a:rPr>
              <a:t>E</a:t>
            </a:r>
            <a:r>
              <a:rPr dirty="0" sz="1400">
                <a:latin typeface="Arial Black"/>
                <a:cs typeface="Arial Black"/>
              </a:rPr>
              <a:t>R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L="917575" marR="1070610">
              <a:lnSpc>
                <a:spcPct val="117800"/>
              </a:lnSpc>
            </a:pPr>
            <a:r>
              <a:rPr dirty="0" sz="1800" b="1">
                <a:latin typeface="Arial Black"/>
                <a:cs typeface="Arial Black"/>
              </a:rPr>
              <a:t>U</a:t>
            </a:r>
            <a:r>
              <a:rPr dirty="0" sz="1800" spc="10" b="1">
                <a:latin typeface="Arial Black"/>
                <a:cs typeface="Arial Black"/>
              </a:rPr>
              <a:t>N</a:t>
            </a:r>
            <a:r>
              <a:rPr dirty="0" sz="1800" spc="-5" b="1">
                <a:latin typeface="Arial Black"/>
                <a:cs typeface="Arial Black"/>
              </a:rPr>
              <a:t>IT </a:t>
            </a:r>
            <a:r>
              <a:rPr dirty="0" sz="1800" spc="-5" b="1">
                <a:latin typeface="Arial Black"/>
                <a:cs typeface="Arial Black"/>
              </a:rPr>
              <a:t> </a:t>
            </a:r>
            <a:r>
              <a:rPr dirty="0" sz="1800" b="1">
                <a:latin typeface="Arial Black"/>
                <a:cs typeface="Arial Black"/>
              </a:rPr>
              <a:t>6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1600" b="1">
                <a:latin typeface="Arial Black"/>
                <a:cs typeface="Arial Black"/>
              </a:rPr>
              <a:t>OUR WAY </a:t>
            </a:r>
            <a:r>
              <a:rPr dirty="0" sz="1600" spc="-5" b="1">
                <a:latin typeface="Arial Black"/>
                <a:cs typeface="Arial Black"/>
              </a:rPr>
              <a:t>TO</a:t>
            </a:r>
            <a:r>
              <a:rPr dirty="0" sz="1600" spc="-95" b="1">
                <a:latin typeface="Arial Black"/>
                <a:cs typeface="Arial Black"/>
              </a:rPr>
              <a:t> </a:t>
            </a:r>
            <a:r>
              <a:rPr dirty="0" sz="1600" spc="-5" b="1">
                <a:latin typeface="Arial Black"/>
                <a:cs typeface="Arial Black"/>
              </a:rPr>
              <a:t>SUCCESS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4150233" y="9261347"/>
            <a:ext cx="101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 sz="120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9211" y="362711"/>
            <a:ext cx="2638043" cy="62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60090" y="8764143"/>
            <a:ext cx="268789" cy="274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19627" y="8742171"/>
            <a:ext cx="399161" cy="304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33240" y="8439531"/>
            <a:ext cx="630301" cy="486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36871" y="8311768"/>
            <a:ext cx="373633" cy="3736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24704" y="8089645"/>
            <a:ext cx="427863" cy="356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38939" y="7717917"/>
            <a:ext cx="318050" cy="419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46446" y="7524368"/>
            <a:ext cx="338454" cy="410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94401" y="7130033"/>
            <a:ext cx="294894" cy="490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69788" y="6941311"/>
            <a:ext cx="254000" cy="4061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01126" y="9165325"/>
            <a:ext cx="317111" cy="2757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344" y="9017469"/>
            <a:ext cx="274700" cy="3293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06646" y="8875331"/>
            <a:ext cx="271399" cy="3404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53026" y="8717406"/>
            <a:ext cx="268859" cy="34866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02147" y="8597066"/>
            <a:ext cx="288280" cy="3378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14671" y="8367268"/>
            <a:ext cx="264159" cy="3618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91411" y="8170544"/>
            <a:ext cx="252722" cy="3698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54110" y="8019288"/>
            <a:ext cx="313162" cy="3817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94595" y="7740777"/>
            <a:ext cx="234856" cy="3886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36910" y="7556754"/>
            <a:ext cx="242804" cy="3420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60090" y="8764143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8"/>
                </a:lnTo>
                <a:lnTo>
                  <a:pt x="78232" y="26328"/>
                </a:lnTo>
                <a:lnTo>
                  <a:pt x="120693" y="29623"/>
                </a:lnTo>
                <a:lnTo>
                  <a:pt x="163322" y="28473"/>
                </a:lnTo>
                <a:lnTo>
                  <a:pt x="165100" y="30772"/>
                </a:lnTo>
                <a:lnTo>
                  <a:pt x="167005" y="33108"/>
                </a:lnTo>
                <a:lnTo>
                  <a:pt x="168783" y="35407"/>
                </a:lnTo>
                <a:lnTo>
                  <a:pt x="163702" y="35763"/>
                </a:lnTo>
                <a:lnTo>
                  <a:pt x="158750" y="36055"/>
                </a:lnTo>
                <a:lnTo>
                  <a:pt x="153797" y="36258"/>
                </a:lnTo>
                <a:lnTo>
                  <a:pt x="142952" y="37155"/>
                </a:lnTo>
                <a:lnTo>
                  <a:pt x="134667" y="38938"/>
                </a:lnTo>
                <a:lnTo>
                  <a:pt x="129026" y="41730"/>
                </a:lnTo>
                <a:lnTo>
                  <a:pt x="126111" y="45656"/>
                </a:lnTo>
                <a:lnTo>
                  <a:pt x="126416" y="49566"/>
                </a:lnTo>
                <a:lnTo>
                  <a:pt x="129222" y="55659"/>
                </a:lnTo>
                <a:lnTo>
                  <a:pt x="134504" y="63906"/>
                </a:lnTo>
                <a:lnTo>
                  <a:pt x="142239" y="74282"/>
                </a:lnTo>
                <a:lnTo>
                  <a:pt x="166719" y="105396"/>
                </a:lnTo>
                <a:lnTo>
                  <a:pt x="191198" y="136517"/>
                </a:lnTo>
                <a:lnTo>
                  <a:pt x="215677" y="167635"/>
                </a:lnTo>
                <a:lnTo>
                  <a:pt x="240157" y="198742"/>
                </a:lnTo>
                <a:lnTo>
                  <a:pt x="250340" y="212405"/>
                </a:lnTo>
                <a:lnTo>
                  <a:pt x="258381" y="224626"/>
                </a:lnTo>
                <a:lnTo>
                  <a:pt x="264231" y="235402"/>
                </a:lnTo>
                <a:lnTo>
                  <a:pt x="267843" y="244728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7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38"/>
                </a:lnTo>
                <a:lnTo>
                  <a:pt x="143256" y="195237"/>
                </a:lnTo>
                <a:lnTo>
                  <a:pt x="141097" y="192557"/>
                </a:lnTo>
                <a:lnTo>
                  <a:pt x="141605" y="192938"/>
                </a:lnTo>
                <a:lnTo>
                  <a:pt x="142748" y="193509"/>
                </a:lnTo>
                <a:lnTo>
                  <a:pt x="146304" y="196811"/>
                </a:lnTo>
                <a:lnTo>
                  <a:pt x="152654" y="202069"/>
                </a:lnTo>
                <a:lnTo>
                  <a:pt x="157352" y="205714"/>
                </a:lnTo>
                <a:lnTo>
                  <a:pt x="163068" y="210299"/>
                </a:lnTo>
                <a:lnTo>
                  <a:pt x="169163" y="215645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1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1"/>
                </a:lnTo>
                <a:lnTo>
                  <a:pt x="231521" y="250609"/>
                </a:lnTo>
                <a:lnTo>
                  <a:pt x="189144" y="196618"/>
                </a:lnTo>
                <a:lnTo>
                  <a:pt x="154987" y="153157"/>
                </a:lnTo>
                <a:lnTo>
                  <a:pt x="120806" y="109689"/>
                </a:lnTo>
                <a:lnTo>
                  <a:pt x="86613" y="66217"/>
                </a:lnTo>
                <a:lnTo>
                  <a:pt x="58547" y="35991"/>
                </a:lnTo>
                <a:lnTo>
                  <a:pt x="45338" y="28295"/>
                </a:lnTo>
                <a:lnTo>
                  <a:pt x="38161" y="24317"/>
                </a:lnTo>
                <a:lnTo>
                  <a:pt x="31257" y="20666"/>
                </a:lnTo>
                <a:lnTo>
                  <a:pt x="24568" y="17247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16452" y="6938136"/>
            <a:ext cx="2566437" cy="25061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5676" y="717804"/>
            <a:ext cx="942340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75" b="1">
                <a:latin typeface="Arial Black"/>
                <a:cs typeface="Arial Black"/>
              </a:rPr>
              <a:t> </a:t>
            </a:r>
            <a:r>
              <a:rPr dirty="0" sz="1200" spc="-10" b="1">
                <a:latin typeface="Arial Black"/>
                <a:cs typeface="Arial Black"/>
              </a:rPr>
              <a:t>44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62222" y="1432813"/>
            <a:ext cx="945515" cy="160020"/>
          </a:xfrm>
          <a:custGeom>
            <a:avLst/>
            <a:gdLst/>
            <a:ahLst/>
            <a:cxnLst/>
            <a:rect l="l" t="t" r="r" b="b"/>
            <a:pathLst>
              <a:path w="945514" h="160019">
                <a:moveTo>
                  <a:pt x="0" y="160020"/>
                </a:moveTo>
                <a:lnTo>
                  <a:pt x="945184" y="160020"/>
                </a:lnTo>
                <a:lnTo>
                  <a:pt x="945184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782951" y="1201673"/>
            <a:ext cx="2835910" cy="40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 Black"/>
                <a:cs typeface="Arial Black"/>
              </a:rPr>
              <a:t>The </a:t>
            </a:r>
            <a:r>
              <a:rPr dirty="0" sz="1400" b="1">
                <a:latin typeface="Arial Black"/>
                <a:cs typeface="Arial Black"/>
              </a:rPr>
              <a:t>time we spend at</a:t>
            </a:r>
            <a:r>
              <a:rPr dirty="0" sz="1400" spc="-65" b="1">
                <a:latin typeface="Arial Black"/>
                <a:cs typeface="Arial Black"/>
              </a:rPr>
              <a:t> </a:t>
            </a:r>
            <a:r>
              <a:rPr dirty="0" sz="1400" b="1">
                <a:latin typeface="Arial Black"/>
                <a:cs typeface="Arial Black"/>
              </a:rPr>
              <a:t>school</a:t>
            </a:r>
            <a:endParaRPr sz="1400">
              <a:latin typeface="Arial Black"/>
              <a:cs typeface="Arial Black"/>
            </a:endParaRPr>
          </a:p>
          <a:p>
            <a:pPr marL="779145">
              <a:lnSpc>
                <a:spcPct val="100000"/>
              </a:lnSpc>
              <a:spcBef>
                <a:spcPts val="60"/>
              </a:spcBef>
            </a:pPr>
            <a:r>
              <a:rPr dirty="0" sz="1100" spc="-5" b="1">
                <a:latin typeface="Georgia"/>
                <a:cs typeface="Georgia"/>
              </a:rPr>
              <a:t>KEY</a:t>
            </a:r>
            <a:r>
              <a:rPr dirty="0" sz="1100" spc="-9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WORDS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9363" y="3709034"/>
            <a:ext cx="6828155" cy="5507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Georgia"/>
                <a:cs typeface="Georgia"/>
              </a:rPr>
              <a:t>A few years </a:t>
            </a:r>
            <a:r>
              <a:rPr dirty="0" sz="1100" spc="-5" b="1">
                <a:latin typeface="Georgia"/>
                <a:cs typeface="Georgia"/>
              </a:rPr>
              <a:t>ago,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many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1,000 schools </a:t>
            </a:r>
            <a:r>
              <a:rPr dirty="0" sz="1100" b="1">
                <a:latin typeface="Georgia"/>
                <a:cs typeface="Georgia"/>
              </a:rPr>
              <a:t>across </a:t>
            </a:r>
            <a:r>
              <a:rPr dirty="0" sz="1100" spc="-5" b="1">
                <a:latin typeface="Georgia"/>
                <a:cs typeface="Georgia"/>
              </a:rPr>
              <a:t>the USA started making school years</a:t>
            </a:r>
            <a:r>
              <a:rPr dirty="0" sz="1100" spc="5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longer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215265">
              <a:lnSpc>
                <a:spcPts val="1250"/>
              </a:lnSpc>
            </a:pPr>
            <a:r>
              <a:rPr dirty="0" sz="1100" b="1">
                <a:latin typeface="Georgia"/>
                <a:cs typeface="Georgia"/>
              </a:rPr>
              <a:t>by adding </a:t>
            </a:r>
            <a:r>
              <a:rPr dirty="0" sz="1100" spc="-10" b="1">
                <a:latin typeface="Georgia"/>
                <a:cs typeface="Georgia"/>
              </a:rPr>
              <a:t>up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ten </a:t>
            </a:r>
            <a:r>
              <a:rPr dirty="0" sz="1100" b="1">
                <a:latin typeface="Georgia"/>
                <a:cs typeface="Georgia"/>
              </a:rPr>
              <a:t>extra </a:t>
            </a:r>
            <a:r>
              <a:rPr dirty="0" sz="1100" spc="-5" b="1">
                <a:latin typeface="Georgia"/>
                <a:cs typeface="Georgia"/>
              </a:rPr>
              <a:t>days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the school year or by making each school day longer </a:t>
            </a:r>
            <a:r>
              <a:rPr dirty="0" sz="1100" b="1">
                <a:latin typeface="Georgia"/>
                <a:cs typeface="Georgia"/>
              </a:rPr>
              <a:t>by half  </a:t>
            </a:r>
            <a:r>
              <a:rPr dirty="0" sz="1100" b="1">
                <a:latin typeface="Georgia"/>
                <a:cs typeface="Georgia"/>
              </a:rPr>
              <a:t>an</a:t>
            </a:r>
            <a:r>
              <a:rPr dirty="0" sz="1100" spc="-8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hour.</a:t>
            </a:r>
            <a:endParaRPr sz="1100">
              <a:latin typeface="Georgia"/>
              <a:cs typeface="Georgia"/>
            </a:endParaRPr>
          </a:p>
          <a:p>
            <a:pPr marL="71755">
              <a:lnSpc>
                <a:spcPts val="1205"/>
              </a:lnSpc>
            </a:pPr>
            <a:r>
              <a:rPr dirty="0" sz="1100" spc="-5" b="1">
                <a:latin typeface="Times New Roman"/>
                <a:cs typeface="Times New Roman"/>
              </a:rPr>
              <a:t>نع وأ </a:t>
            </a:r>
            <a:r>
              <a:rPr dirty="0" sz="1100" spc="-145" b="1">
                <a:latin typeface="Times New Roman"/>
                <a:cs typeface="Times New Roman"/>
              </a:rPr>
              <a:t>هيلع  </a:t>
            </a:r>
            <a:r>
              <a:rPr dirty="0" sz="1100" spc="-190" b="1">
                <a:latin typeface="Times New Roman"/>
                <a:cs typeface="Times New Roman"/>
              </a:rPr>
              <a:t>ةيفاضإ   </a:t>
            </a:r>
            <a:r>
              <a:rPr dirty="0" sz="1100" spc="-105" b="1">
                <a:latin typeface="Times New Roman"/>
                <a:cs typeface="Times New Roman"/>
              </a:rPr>
              <a:t>مايأ  </a:t>
            </a:r>
            <a:r>
              <a:rPr dirty="0" sz="1100" spc="-85" b="1">
                <a:latin typeface="Times New Roman"/>
                <a:cs typeface="Times New Roman"/>
              </a:rPr>
              <a:t>ةرشع  </a:t>
            </a:r>
            <a:r>
              <a:rPr dirty="0" sz="1100" spc="-140" b="1">
                <a:latin typeface="Times New Roman"/>
                <a:cs typeface="Times New Roman"/>
              </a:rPr>
              <a:t>ةدايزب  </a:t>
            </a:r>
            <a:r>
              <a:rPr dirty="0" sz="1100" spc="-60" b="1">
                <a:latin typeface="Times New Roman"/>
                <a:cs typeface="Times New Roman"/>
              </a:rPr>
              <a:t>كلذو </a:t>
            </a:r>
            <a:r>
              <a:rPr dirty="0" sz="1100" spc="-5" b="1">
                <a:latin typeface="Times New Roman"/>
                <a:cs typeface="Times New Roman"/>
              </a:rPr>
              <a:t>لوطأ </a:t>
            </a:r>
            <a:r>
              <a:rPr dirty="0" sz="1100" spc="-95" b="1">
                <a:latin typeface="Times New Roman"/>
                <a:cs typeface="Times New Roman"/>
              </a:rPr>
              <a:t>يساردلا  </a:t>
            </a:r>
            <a:r>
              <a:rPr dirty="0" sz="1100" spc="-90" b="1">
                <a:latin typeface="Times New Roman"/>
                <a:cs typeface="Times New Roman"/>
              </a:rPr>
              <a:t>ماعلا  لعج  </a:t>
            </a:r>
            <a:r>
              <a:rPr dirty="0" sz="1100" spc="-120" b="1">
                <a:latin typeface="Times New Roman"/>
                <a:cs typeface="Times New Roman"/>
              </a:rPr>
              <a:t>ىلع  </a:t>
            </a:r>
            <a:r>
              <a:rPr dirty="0" sz="1100" spc="-95" b="1">
                <a:latin typeface="Times New Roman"/>
                <a:cs typeface="Times New Roman"/>
              </a:rPr>
              <a:t>ةدحتملا  </a:t>
            </a:r>
            <a:r>
              <a:rPr dirty="0" sz="1100" spc="-110" b="1">
                <a:latin typeface="Times New Roman"/>
                <a:cs typeface="Times New Roman"/>
              </a:rPr>
              <a:t>تايلاولا  </a:t>
            </a:r>
            <a:r>
              <a:rPr dirty="0" sz="1100" spc="-10" b="1">
                <a:latin typeface="Times New Roman"/>
                <a:cs typeface="Times New Roman"/>
              </a:rPr>
              <a:t>ءاجرأ </a:t>
            </a:r>
            <a:r>
              <a:rPr dirty="0" sz="1100" spc="-295" b="1">
                <a:latin typeface="Times New Roman"/>
                <a:cs typeface="Times New Roman"/>
              </a:rPr>
              <a:t>يف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40" b="1">
                <a:latin typeface="Times New Roman"/>
                <a:cs typeface="Times New Roman"/>
              </a:rPr>
              <a:t>ةسردم </a:t>
            </a:r>
            <a:r>
              <a:rPr dirty="0" sz="1100" spc="-5" b="1">
                <a:latin typeface="Georgia"/>
                <a:cs typeface="Georgia"/>
              </a:rPr>
              <a:t>1000 </a:t>
            </a:r>
            <a:r>
              <a:rPr dirty="0" sz="1100" spc="-125" b="1">
                <a:latin typeface="Times New Roman"/>
                <a:cs typeface="Times New Roman"/>
              </a:rPr>
              <a:t>لداعي  </a:t>
            </a:r>
            <a:r>
              <a:rPr dirty="0" sz="1100" spc="35" b="1">
                <a:latin typeface="Times New Roman"/>
                <a:cs typeface="Times New Roman"/>
              </a:rPr>
              <a:t>ام </a:t>
            </a:r>
            <a:r>
              <a:rPr dirty="0" sz="1100" spc="-50" b="1">
                <a:latin typeface="Times New Roman"/>
                <a:cs typeface="Times New Roman"/>
              </a:rPr>
              <a:t>تلمع </a:t>
            </a:r>
            <a:r>
              <a:rPr dirty="0" sz="1100" spc="-210" b="1">
                <a:latin typeface="Times New Roman"/>
                <a:cs typeface="Times New Roman"/>
              </a:rPr>
              <a:t>،نينس     </a:t>
            </a:r>
            <a:r>
              <a:rPr dirty="0" sz="1100" spc="-215" b="1">
                <a:latin typeface="Times New Roman"/>
                <a:cs typeface="Times New Roman"/>
              </a:rPr>
              <a:t>ةعضب</a:t>
            </a:r>
            <a:r>
              <a:rPr dirty="0" sz="1100" spc="-170" b="1">
                <a:latin typeface="Times New Roman"/>
                <a:cs typeface="Times New Roman"/>
              </a:rPr>
              <a:t> </a:t>
            </a:r>
            <a:r>
              <a:rPr dirty="0" sz="1100" spc="-250" b="1">
                <a:latin typeface="Times New Roman"/>
                <a:cs typeface="Times New Roman"/>
              </a:rPr>
              <a:t>لبق</a:t>
            </a:r>
            <a:endParaRPr sz="1100">
              <a:latin typeface="Times New Roman"/>
              <a:cs typeface="Times New Roman"/>
            </a:endParaRPr>
          </a:p>
          <a:p>
            <a:pPr marL="4510405">
              <a:lnSpc>
                <a:spcPts val="1295"/>
              </a:lnSpc>
            </a:pPr>
            <a:r>
              <a:rPr dirty="0" sz="1100" spc="-45" b="1">
                <a:latin typeface="Times New Roman"/>
                <a:cs typeface="Times New Roman"/>
              </a:rPr>
              <a:t>.ةعاس </a:t>
            </a:r>
            <a:r>
              <a:rPr dirty="0" sz="1100" spc="-210" b="1">
                <a:latin typeface="Times New Roman"/>
                <a:cs typeface="Times New Roman"/>
              </a:rPr>
              <a:t>فصن    </a:t>
            </a:r>
            <a:r>
              <a:rPr dirty="0" sz="1100" spc="-195" b="1">
                <a:latin typeface="Times New Roman"/>
                <a:cs typeface="Times New Roman"/>
              </a:rPr>
              <a:t>وحنب   </a:t>
            </a:r>
            <a:r>
              <a:rPr dirty="0" sz="1100" b="1">
                <a:latin typeface="Times New Roman"/>
                <a:cs typeface="Times New Roman"/>
              </a:rPr>
              <a:t>لوطأ </a:t>
            </a:r>
            <a:r>
              <a:rPr dirty="0" sz="1100" spc="-95" b="1">
                <a:latin typeface="Times New Roman"/>
                <a:cs typeface="Times New Roman"/>
              </a:rPr>
              <a:t>يساردلا </a:t>
            </a:r>
            <a:r>
              <a:rPr dirty="0" sz="1100" spc="-135" b="1">
                <a:latin typeface="Times New Roman"/>
                <a:cs typeface="Times New Roman"/>
              </a:rPr>
              <a:t>مويلا  </a:t>
            </a:r>
            <a:r>
              <a:rPr dirty="0" sz="1100" spc="-85" b="1">
                <a:latin typeface="Times New Roman"/>
                <a:cs typeface="Times New Roman"/>
              </a:rPr>
              <a:t>لعج </a:t>
            </a:r>
            <a:r>
              <a:rPr dirty="0" sz="1100" spc="-55" b="1">
                <a:latin typeface="Times New Roman"/>
                <a:cs typeface="Times New Roman"/>
              </a:rPr>
              <a:t> </a:t>
            </a:r>
            <a:r>
              <a:rPr dirty="0" sz="1100" spc="-105" b="1">
                <a:latin typeface="Times New Roman"/>
                <a:cs typeface="Times New Roman"/>
              </a:rPr>
              <a:t>قيرط</a:t>
            </a:r>
            <a:endParaRPr sz="1100">
              <a:latin typeface="Times New Roman"/>
              <a:cs typeface="Times New Roman"/>
            </a:endParaRPr>
          </a:p>
          <a:p>
            <a:pPr marL="12700" marR="331470">
              <a:lnSpc>
                <a:spcPts val="2510"/>
              </a:lnSpc>
              <a:spcBef>
                <a:spcPts val="265"/>
              </a:spcBef>
            </a:pPr>
            <a:r>
              <a:rPr dirty="0" sz="1100" b="1">
                <a:latin typeface="Georgia"/>
                <a:cs typeface="Georgia"/>
              </a:rPr>
              <a:t>This was </a:t>
            </a:r>
            <a:r>
              <a:rPr dirty="0" sz="1100" spc="-5" b="1">
                <a:latin typeface="Georgia"/>
                <a:cs typeface="Georgia"/>
              </a:rPr>
              <a:t>because it </a:t>
            </a:r>
            <a:r>
              <a:rPr dirty="0" sz="1100" b="1">
                <a:latin typeface="Georgia"/>
                <a:cs typeface="Georgia"/>
              </a:rPr>
              <a:t>was </a:t>
            </a:r>
            <a:r>
              <a:rPr dirty="0" sz="1100" spc="-5" b="1">
                <a:latin typeface="Georgia"/>
                <a:cs typeface="Georgia"/>
              </a:rPr>
              <a:t>found that secondary school students in </a:t>
            </a: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USA and the </a:t>
            </a:r>
            <a:r>
              <a:rPr dirty="0" sz="1100" b="1">
                <a:latin typeface="Georgia"/>
                <a:cs typeface="Georgia"/>
              </a:rPr>
              <a:t>UK were  </a:t>
            </a:r>
            <a:r>
              <a:rPr dirty="0" sz="1100" spc="-5" b="1">
                <a:latin typeface="Georgia"/>
                <a:cs typeface="Georgia"/>
              </a:rPr>
              <a:t>spending the least </a:t>
            </a:r>
            <a:r>
              <a:rPr dirty="0" sz="1100" spc="-10" b="1">
                <a:latin typeface="Georgia"/>
                <a:cs typeface="Georgia"/>
              </a:rPr>
              <a:t>time </a:t>
            </a:r>
            <a:r>
              <a:rPr dirty="0" sz="1100" b="1">
                <a:latin typeface="Georgia"/>
                <a:cs typeface="Georgia"/>
              </a:rPr>
              <a:t>at </a:t>
            </a:r>
            <a:r>
              <a:rPr dirty="0" sz="1100" spc="-5" b="1">
                <a:latin typeface="Georgia"/>
                <a:cs typeface="Georgia"/>
              </a:rPr>
              <a:t>school, with </a:t>
            </a:r>
            <a:r>
              <a:rPr dirty="0" sz="1100" b="1">
                <a:latin typeface="Georgia"/>
                <a:cs typeface="Georgia"/>
              </a:rPr>
              <a:t>an average </a:t>
            </a:r>
            <a:r>
              <a:rPr dirty="0" sz="1100" spc="-5" b="1">
                <a:latin typeface="Georgia"/>
                <a:cs typeface="Georgia"/>
              </a:rPr>
              <a:t>school year of </a:t>
            </a:r>
            <a:r>
              <a:rPr dirty="0" sz="1100" b="1">
                <a:latin typeface="Georgia"/>
                <a:cs typeface="Georgia"/>
              </a:rPr>
              <a:t>187 days. </a:t>
            </a:r>
            <a:r>
              <a:rPr dirty="0" sz="1100" spc="-5" b="1">
                <a:latin typeface="Georgia"/>
                <a:cs typeface="Georgia"/>
              </a:rPr>
              <a:t>The</a:t>
            </a:r>
            <a:r>
              <a:rPr dirty="0" sz="1100" spc="10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typical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latin typeface="Georgia"/>
                <a:cs typeface="Georgia"/>
              </a:rPr>
              <a:t>Jordanian school year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longer than </a:t>
            </a:r>
            <a:r>
              <a:rPr dirty="0" sz="1100" b="1" u="heavy">
                <a:latin typeface="Arial Black"/>
                <a:cs typeface="Arial Black"/>
              </a:rPr>
              <a:t>this</a:t>
            </a:r>
            <a:r>
              <a:rPr dirty="0" sz="1100" b="1">
                <a:latin typeface="Georgia"/>
                <a:cs typeface="Georgia"/>
              </a:rPr>
              <a:t>. However, </a:t>
            </a:r>
            <a:r>
              <a:rPr dirty="0" sz="1100" spc="-5" b="1">
                <a:latin typeface="Georgia"/>
                <a:cs typeface="Georgia"/>
              </a:rPr>
              <a:t>none of these are nearly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long </a:t>
            </a:r>
            <a:r>
              <a:rPr dirty="0" sz="1100" b="1">
                <a:latin typeface="Georgia"/>
                <a:cs typeface="Georgia"/>
              </a:rPr>
              <a:t>as</a:t>
            </a:r>
            <a:r>
              <a:rPr dirty="0" sz="1100" spc="6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the</a:t>
            </a:r>
            <a:endParaRPr sz="1100">
              <a:latin typeface="Georgia"/>
              <a:cs typeface="Georgia"/>
            </a:endParaRPr>
          </a:p>
          <a:p>
            <a:pPr marL="47625" marR="368935" indent="-35560">
              <a:lnSpc>
                <a:spcPct val="190000"/>
              </a:lnSpc>
              <a:spcBef>
                <a:spcPts val="85"/>
              </a:spcBef>
            </a:pPr>
            <a:r>
              <a:rPr dirty="0" sz="1100" spc="-5" b="1">
                <a:latin typeface="Georgia"/>
                <a:cs typeface="Georgia"/>
              </a:rPr>
              <a:t>school year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countries like Japan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South Korea. South Koreans attend school for 220  </a:t>
            </a:r>
            <a:r>
              <a:rPr dirty="0" sz="1100" b="1">
                <a:latin typeface="Georgia"/>
                <a:cs typeface="Georgia"/>
              </a:rPr>
              <a:t>days </a:t>
            </a:r>
            <a:r>
              <a:rPr dirty="0" sz="1100" spc="-5" b="1">
                <a:latin typeface="Georgia"/>
                <a:cs typeface="Georgia"/>
              </a:rPr>
              <a:t>per year, </a:t>
            </a:r>
            <a:r>
              <a:rPr dirty="0" sz="1100" b="1">
                <a:latin typeface="Georgia"/>
                <a:cs typeface="Georgia"/>
              </a:rPr>
              <a:t>and in </a:t>
            </a:r>
            <a:r>
              <a:rPr dirty="0" sz="1100" spc="-5" b="1">
                <a:latin typeface="Georgia"/>
                <a:cs typeface="Georgia"/>
              </a:rPr>
              <a:t>Japan, the school year numbers 243</a:t>
            </a:r>
            <a:r>
              <a:rPr dirty="0" sz="1100" spc="1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days.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27305" marR="5715" indent="142875">
              <a:lnSpc>
                <a:spcPct val="95900"/>
              </a:lnSpc>
            </a:pPr>
            <a:r>
              <a:rPr dirty="0" sz="1100" spc="-85" b="1">
                <a:latin typeface="Times New Roman"/>
                <a:cs typeface="Times New Roman"/>
              </a:rPr>
              <a:t>اموي </a:t>
            </a:r>
            <a:r>
              <a:rPr dirty="0" sz="1100" b="1">
                <a:latin typeface="Georgia"/>
                <a:cs typeface="Georgia"/>
              </a:rPr>
              <a:t>187 </a:t>
            </a:r>
            <a:r>
              <a:rPr dirty="0" sz="1100" spc="-120" b="1">
                <a:latin typeface="Times New Roman"/>
                <a:cs typeface="Times New Roman"/>
              </a:rPr>
              <a:t>لدعمب </a:t>
            </a:r>
            <a:r>
              <a:rPr dirty="0" sz="1100" spc="-55" b="1">
                <a:latin typeface="Times New Roman"/>
                <a:cs typeface="Times New Roman"/>
              </a:rPr>
              <a:t>،ةسردملا </a:t>
            </a:r>
            <a:r>
              <a:rPr dirty="0" sz="1100" spc="-290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تقو </a:t>
            </a:r>
            <a:r>
              <a:rPr dirty="0" sz="1100" spc="-114" b="1">
                <a:latin typeface="Times New Roman"/>
                <a:cs typeface="Times New Roman"/>
              </a:rPr>
              <a:t>لقأ </a:t>
            </a:r>
            <a:r>
              <a:rPr dirty="0" sz="1100" spc="-135" b="1">
                <a:latin typeface="Times New Roman"/>
                <a:cs typeface="Times New Roman"/>
              </a:rPr>
              <a:t>نوضمي </a:t>
            </a:r>
            <a:r>
              <a:rPr dirty="0" sz="1100" spc="-95" b="1">
                <a:latin typeface="Times New Roman"/>
                <a:cs typeface="Times New Roman"/>
              </a:rPr>
              <a:t>ةدحتملا </a:t>
            </a:r>
            <a:r>
              <a:rPr dirty="0" sz="1100" spc="-65" b="1">
                <a:latin typeface="Times New Roman"/>
                <a:cs typeface="Times New Roman"/>
              </a:rPr>
              <a:t>ةكلمملاو </a:t>
            </a:r>
            <a:r>
              <a:rPr dirty="0" sz="1100" spc="-95" b="1">
                <a:latin typeface="Times New Roman"/>
                <a:cs typeface="Times New Roman"/>
              </a:rPr>
              <a:t>ةدحتملا </a:t>
            </a:r>
            <a:r>
              <a:rPr dirty="0" sz="1100" spc="-110" b="1">
                <a:latin typeface="Times New Roman"/>
                <a:cs typeface="Times New Roman"/>
              </a:rPr>
              <a:t>تايلاولا </a:t>
            </a:r>
            <a:r>
              <a:rPr dirty="0" sz="1100" spc="-290" b="1">
                <a:latin typeface="Times New Roman"/>
                <a:cs typeface="Times New Roman"/>
              </a:rPr>
              <a:t>يف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160" b="1">
                <a:latin typeface="Times New Roman"/>
                <a:cs typeface="Times New Roman"/>
              </a:rPr>
              <a:t>ةيوناثلا </a:t>
            </a:r>
            <a:r>
              <a:rPr dirty="0" sz="1100" spc="-30" b="1">
                <a:latin typeface="Times New Roman"/>
                <a:cs typeface="Times New Roman"/>
              </a:rPr>
              <a:t>سرادملا </a:t>
            </a:r>
            <a:r>
              <a:rPr dirty="0" sz="1100" spc="-145" b="1">
                <a:latin typeface="Times New Roman"/>
                <a:cs typeface="Times New Roman"/>
              </a:rPr>
              <a:t>ةبلط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-25" b="1">
                <a:latin typeface="Times New Roman"/>
                <a:cs typeface="Times New Roman"/>
              </a:rPr>
              <a:t>دجو </a:t>
            </a:r>
            <a:r>
              <a:rPr dirty="0" sz="1100" spc="-170" b="1">
                <a:latin typeface="Times New Roman"/>
                <a:cs typeface="Times New Roman"/>
              </a:rPr>
              <a:t>دق </a:t>
            </a:r>
            <a:r>
              <a:rPr dirty="0" sz="1100" spc="-175" b="1">
                <a:latin typeface="Times New Roman"/>
                <a:cs typeface="Times New Roman"/>
              </a:rPr>
              <a:t>هن</a:t>
            </a:r>
            <a:r>
              <a:rPr dirty="0" baseline="5050" sz="1650" spc="-262" b="1">
                <a:latin typeface="Times New Roman"/>
                <a:cs typeface="Times New Roman"/>
              </a:rPr>
              <a:t>ّ </a:t>
            </a:r>
            <a:r>
              <a:rPr dirty="0" sz="1100" b="1">
                <a:latin typeface="Times New Roman"/>
                <a:cs typeface="Times New Roman"/>
              </a:rPr>
              <a:t>أ </a:t>
            </a:r>
            <a:r>
              <a:rPr dirty="0" sz="1100" spc="-110" b="1">
                <a:latin typeface="Times New Roman"/>
                <a:cs typeface="Times New Roman"/>
              </a:rPr>
              <a:t>ىلإ </a:t>
            </a:r>
            <a:r>
              <a:rPr dirty="0" sz="1100" spc="-80" b="1">
                <a:latin typeface="Times New Roman"/>
                <a:cs typeface="Times New Roman"/>
              </a:rPr>
              <a:t>كلذ </a:t>
            </a:r>
            <a:r>
              <a:rPr dirty="0" sz="1100" spc="-290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95" b="1">
                <a:latin typeface="Times New Roman"/>
                <a:cs typeface="Times New Roman"/>
              </a:rPr>
              <a:t>ببسلا </a:t>
            </a:r>
            <a:r>
              <a:rPr dirty="0" sz="1100" spc="-125" b="1">
                <a:latin typeface="Times New Roman"/>
                <a:cs typeface="Times New Roman"/>
              </a:rPr>
              <a:t>دوعيو  </a:t>
            </a:r>
            <a:r>
              <a:rPr dirty="0" sz="1100" spc="-145" b="1">
                <a:latin typeface="Times New Roman"/>
                <a:cs typeface="Times New Roman"/>
              </a:rPr>
              <a:t>هيلع </a:t>
            </a:r>
            <a:r>
              <a:rPr dirty="0" sz="1100" spc="70" b="1">
                <a:latin typeface="Times New Roman"/>
                <a:cs typeface="Times New Roman"/>
              </a:rPr>
              <a:t>وه </a:t>
            </a:r>
            <a:r>
              <a:rPr dirty="0" sz="1100" spc="-40" b="1">
                <a:latin typeface="Times New Roman"/>
                <a:cs typeface="Times New Roman"/>
              </a:rPr>
              <a:t>امك </a:t>
            </a:r>
            <a:r>
              <a:rPr dirty="0" sz="1100" spc="-95" b="1">
                <a:latin typeface="Times New Roman"/>
                <a:cs typeface="Times New Roman"/>
              </a:rPr>
              <a:t>يساردلا </a:t>
            </a:r>
            <a:r>
              <a:rPr dirty="0" sz="1100" spc="-90" b="1">
                <a:latin typeface="Times New Roman"/>
                <a:cs typeface="Times New Roman"/>
              </a:rPr>
              <a:t>ماعلا </a:t>
            </a:r>
            <a:r>
              <a:rPr dirty="0" sz="1100" spc="-280" b="1">
                <a:latin typeface="Times New Roman"/>
                <a:cs typeface="Times New Roman"/>
              </a:rPr>
              <a:t>هيف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60" b="1">
                <a:latin typeface="Times New Roman"/>
                <a:cs typeface="Times New Roman"/>
              </a:rPr>
              <a:t>نوكي </a:t>
            </a:r>
            <a:r>
              <a:rPr dirty="0" sz="1100" spc="40" b="1">
                <a:latin typeface="Times New Roman"/>
                <a:cs typeface="Times New Roman"/>
              </a:rPr>
              <a:t>ام </a:t>
            </a:r>
            <a:r>
              <a:rPr dirty="0" sz="1100" spc="-55" b="1">
                <a:latin typeface="Times New Roman"/>
                <a:cs typeface="Times New Roman"/>
              </a:rPr>
              <a:t>لودلا </a:t>
            </a:r>
            <a:r>
              <a:rPr dirty="0" sz="1100" spc="45" b="1">
                <a:latin typeface="Times New Roman"/>
                <a:cs typeface="Times New Roman"/>
              </a:rPr>
              <a:t>هذه </a:t>
            </a:r>
            <a:r>
              <a:rPr dirty="0" sz="1100" spc="-275" b="1">
                <a:latin typeface="Times New Roman"/>
                <a:cs typeface="Times New Roman"/>
              </a:rPr>
              <a:t>نيب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220" b="1">
                <a:latin typeface="Times New Roman"/>
                <a:cs typeface="Times New Roman"/>
              </a:rPr>
              <a:t>سيل </a:t>
            </a:r>
            <a:r>
              <a:rPr dirty="0" sz="1100" spc="-15" b="1">
                <a:latin typeface="Times New Roman"/>
                <a:cs typeface="Times New Roman"/>
              </a:rPr>
              <a:t>،لاح </a:t>
            </a:r>
            <a:r>
              <a:rPr dirty="0" sz="1100" spc="-114" b="1">
                <a:latin typeface="Times New Roman"/>
                <a:cs typeface="Times New Roman"/>
              </a:rPr>
              <a:t>ةيأ </a:t>
            </a:r>
            <a:r>
              <a:rPr dirty="0" sz="1100" spc="-85" b="1">
                <a:latin typeface="Times New Roman"/>
                <a:cs typeface="Times New Roman"/>
              </a:rPr>
              <a:t>ىلعو </a:t>
            </a:r>
            <a:r>
              <a:rPr dirty="0" sz="1100" spc="-65" b="1">
                <a:latin typeface="Times New Roman"/>
                <a:cs typeface="Times New Roman"/>
              </a:rPr>
              <a:t>.كلذ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b="1">
                <a:latin typeface="Times New Roman"/>
                <a:cs typeface="Times New Roman"/>
              </a:rPr>
              <a:t>لوطأ </a:t>
            </a:r>
            <a:r>
              <a:rPr dirty="0" sz="1100" spc="-35" b="1">
                <a:latin typeface="Times New Roman"/>
                <a:cs typeface="Times New Roman"/>
              </a:rPr>
              <a:t>ندرلأا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00" b="1">
                <a:latin typeface="Times New Roman"/>
                <a:cs typeface="Times New Roman"/>
              </a:rPr>
              <a:t>ةيجذومنلا </a:t>
            </a:r>
            <a:r>
              <a:rPr dirty="0" sz="1100" spc="-114" b="1">
                <a:latin typeface="Times New Roman"/>
                <a:cs typeface="Times New Roman"/>
              </a:rPr>
              <a:t>ةيساردلا </a:t>
            </a:r>
            <a:r>
              <a:rPr dirty="0" sz="1100" spc="-155" b="1">
                <a:latin typeface="Times New Roman"/>
                <a:cs typeface="Times New Roman"/>
              </a:rPr>
              <a:t>ةنسلا </a:t>
            </a:r>
            <a:r>
              <a:rPr dirty="0" sz="1100" spc="-245" b="1">
                <a:latin typeface="Times New Roman"/>
                <a:cs typeface="Times New Roman"/>
              </a:rPr>
              <a:t>ربتعتو </a:t>
            </a:r>
            <a:r>
              <a:rPr dirty="0" sz="1100" spc="-85" b="1">
                <a:latin typeface="Times New Roman"/>
                <a:cs typeface="Times New Roman"/>
              </a:rPr>
              <a:t>.يساردلا </a:t>
            </a:r>
            <a:r>
              <a:rPr dirty="0" sz="1100" spc="-135" b="1">
                <a:latin typeface="Times New Roman"/>
                <a:cs typeface="Times New Roman"/>
              </a:rPr>
              <a:t>ماعلل  </a:t>
            </a:r>
            <a:r>
              <a:rPr dirty="0" sz="1100" b="1">
                <a:latin typeface="Georgia"/>
                <a:cs typeface="Georgia"/>
              </a:rPr>
              <a:t>243 </a:t>
            </a:r>
            <a:r>
              <a:rPr dirty="0" sz="1100" spc="-90" b="1">
                <a:latin typeface="Times New Roman"/>
                <a:cs typeface="Times New Roman"/>
              </a:rPr>
              <a:t>يساردلا  ماعلا </a:t>
            </a:r>
            <a:r>
              <a:rPr dirty="0" sz="1100" spc="-100" b="1">
                <a:latin typeface="Times New Roman"/>
                <a:cs typeface="Times New Roman"/>
              </a:rPr>
              <a:t>مايأ  </a:t>
            </a:r>
            <a:r>
              <a:rPr dirty="0" sz="1100" b="1">
                <a:latin typeface="Times New Roman"/>
                <a:cs typeface="Times New Roman"/>
              </a:rPr>
              <a:t>ددع </a:t>
            </a:r>
            <a:r>
              <a:rPr dirty="0" sz="1100" spc="-335" b="1">
                <a:latin typeface="Times New Roman"/>
                <a:cs typeface="Times New Roman"/>
              </a:rPr>
              <a:t>غلبيف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50" b="1">
                <a:latin typeface="Times New Roman"/>
                <a:cs typeface="Times New Roman"/>
              </a:rPr>
              <a:t>نابايلا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و </a:t>
            </a:r>
            <a:r>
              <a:rPr dirty="0" sz="1100" spc="-55" b="1">
                <a:latin typeface="Times New Roman"/>
                <a:cs typeface="Times New Roman"/>
              </a:rPr>
              <a:t>،ةسردملا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85" b="1">
                <a:latin typeface="Times New Roman"/>
                <a:cs typeface="Times New Roman"/>
              </a:rPr>
              <a:t>ماعلا </a:t>
            </a:r>
            <a:r>
              <a:rPr dirty="0" sz="1100" spc="-105" b="1">
                <a:latin typeface="Times New Roman"/>
                <a:cs typeface="Times New Roman"/>
              </a:rPr>
              <a:t>مايأ 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85" b="1">
                <a:latin typeface="Times New Roman"/>
                <a:cs typeface="Times New Roman"/>
              </a:rPr>
              <a:t>اموي </a:t>
            </a:r>
            <a:r>
              <a:rPr dirty="0" sz="1100" spc="-5" b="1">
                <a:latin typeface="Georgia"/>
                <a:cs typeface="Georgia"/>
              </a:rPr>
              <a:t>220 </a:t>
            </a:r>
            <a:r>
              <a:rPr dirty="0" sz="1100" spc="-135" b="1">
                <a:latin typeface="Times New Roman"/>
                <a:cs typeface="Times New Roman"/>
              </a:rPr>
              <a:t>نوضمي  </a:t>
            </a:r>
            <a:r>
              <a:rPr dirty="0" sz="1100" spc="-160" b="1">
                <a:latin typeface="Times New Roman"/>
                <a:cs typeface="Times New Roman"/>
              </a:rPr>
              <a:t>نويبونجلا  </a:t>
            </a:r>
            <a:r>
              <a:rPr dirty="0" sz="1100" spc="-110" b="1">
                <a:latin typeface="Times New Roman"/>
                <a:cs typeface="Times New Roman"/>
              </a:rPr>
              <a:t>نويروكلا  </a:t>
            </a:r>
            <a:r>
              <a:rPr dirty="0" sz="1100" spc="-190" b="1">
                <a:latin typeface="Times New Roman"/>
                <a:cs typeface="Times New Roman"/>
              </a:rPr>
              <a:t>ةبلطلاف   </a:t>
            </a:r>
            <a:r>
              <a:rPr dirty="0" sz="1100" spc="-150" b="1">
                <a:latin typeface="Times New Roman"/>
                <a:cs typeface="Times New Roman"/>
              </a:rPr>
              <a:t>.ةيبونجلا  </a:t>
            </a:r>
            <a:r>
              <a:rPr dirty="0" sz="1100" spc="-105" b="1">
                <a:latin typeface="Times New Roman"/>
                <a:cs typeface="Times New Roman"/>
              </a:rPr>
              <a:t>ايروكو  </a:t>
            </a:r>
            <a:r>
              <a:rPr dirty="0" sz="1100" spc="-150" b="1">
                <a:latin typeface="Times New Roman"/>
                <a:cs typeface="Times New Roman"/>
              </a:rPr>
              <a:t>نابايلا </a:t>
            </a:r>
            <a:r>
              <a:rPr dirty="0" sz="1100" spc="-40" b="1">
                <a:latin typeface="Times New Roman"/>
                <a:cs typeface="Times New Roman"/>
              </a:rPr>
              <a:t>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ts val="1235"/>
              </a:lnSpc>
            </a:pPr>
            <a:r>
              <a:rPr dirty="0" sz="1100" spc="-15" b="1">
                <a:latin typeface="Times New Roman"/>
                <a:cs typeface="Times New Roman"/>
              </a:rPr>
              <a:t>.</a:t>
            </a:r>
            <a:r>
              <a:rPr dirty="0" sz="1100" spc="15" b="1">
                <a:latin typeface="Times New Roman"/>
                <a:cs typeface="Times New Roman"/>
              </a:rPr>
              <a:t>ا</a:t>
            </a:r>
            <a:r>
              <a:rPr dirty="0" sz="1100" spc="30" b="1">
                <a:latin typeface="Times New Roman"/>
                <a:cs typeface="Times New Roman"/>
              </a:rPr>
              <a:t>مو</a:t>
            </a:r>
            <a:r>
              <a:rPr dirty="0" sz="1100" spc="-409" b="1">
                <a:latin typeface="Times New Roman"/>
                <a:cs typeface="Times New Roman"/>
              </a:rPr>
              <a:t>ي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dirty="0" sz="1100" spc="-5" b="1">
                <a:latin typeface="Georgia"/>
                <a:cs typeface="Georgia"/>
              </a:rPr>
              <a:t>According </a:t>
            </a:r>
            <a:r>
              <a:rPr dirty="0" sz="1100" b="1">
                <a:latin typeface="Georgia"/>
                <a:cs typeface="Georgia"/>
              </a:rPr>
              <a:t>to a </a:t>
            </a:r>
            <a:r>
              <a:rPr dirty="0" sz="1100" spc="-5" b="1">
                <a:latin typeface="Georgia"/>
                <a:cs typeface="Georgia"/>
              </a:rPr>
              <a:t>study </a:t>
            </a:r>
            <a:r>
              <a:rPr dirty="0" sz="1100" b="1">
                <a:latin typeface="Georgia"/>
                <a:cs typeface="Georgia"/>
              </a:rPr>
              <a:t>by </a:t>
            </a:r>
            <a:r>
              <a:rPr dirty="0" sz="1100" spc="-5" b="1">
                <a:latin typeface="Georgia"/>
                <a:cs typeface="Georgia"/>
              </a:rPr>
              <a:t>the Organisation for Economic </a:t>
            </a:r>
            <a:r>
              <a:rPr dirty="0" sz="1100" b="1">
                <a:latin typeface="Georgia"/>
                <a:cs typeface="Georgia"/>
              </a:rPr>
              <a:t>Co-operation and</a:t>
            </a:r>
            <a:r>
              <a:rPr dirty="0" sz="1100" spc="4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Development</a:t>
            </a:r>
            <a:endParaRPr sz="1100">
              <a:latin typeface="Georgia"/>
              <a:cs typeface="Georgia"/>
            </a:endParaRPr>
          </a:p>
          <a:p>
            <a:pPr marL="12700" marR="264160">
              <a:lnSpc>
                <a:spcPts val="2710"/>
              </a:lnSpc>
              <a:spcBef>
                <a:spcPts val="110"/>
              </a:spcBef>
            </a:pPr>
            <a:r>
              <a:rPr dirty="0" sz="1100" spc="-5" b="1">
                <a:latin typeface="Georgia"/>
                <a:cs typeface="Georgia"/>
              </a:rPr>
              <a:t>(OECD), students </a:t>
            </a:r>
            <a:r>
              <a:rPr dirty="0" sz="1100" b="1">
                <a:latin typeface="Georgia"/>
                <a:cs typeface="Georgia"/>
              </a:rPr>
              <a:t>in Japan, </a:t>
            </a:r>
            <a:r>
              <a:rPr dirty="0" sz="1100" spc="-5" b="1">
                <a:latin typeface="Georgia"/>
                <a:cs typeface="Georgia"/>
              </a:rPr>
              <a:t>Indonesia and South Korea spend the most time studying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 </a:t>
            </a:r>
            <a:r>
              <a:rPr dirty="0" sz="1100" spc="-5" b="1">
                <a:latin typeface="Georgia"/>
                <a:cs typeface="Georgia"/>
              </a:rPr>
              <a:t>world. </a:t>
            </a:r>
            <a:r>
              <a:rPr dirty="0" sz="1100" spc="-5" b="1" u="heavy">
                <a:latin typeface="Arial Black"/>
                <a:cs typeface="Arial Black"/>
              </a:rPr>
              <a:t>They </a:t>
            </a:r>
            <a:r>
              <a:rPr dirty="0" sz="1100" b="1">
                <a:latin typeface="Georgia"/>
                <a:cs typeface="Georgia"/>
              </a:rPr>
              <a:t>want to learn as </a:t>
            </a:r>
            <a:r>
              <a:rPr dirty="0" sz="1100" spc="-5" b="1">
                <a:latin typeface="Georgia"/>
                <a:cs typeface="Georgia"/>
              </a:rPr>
              <a:t>much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they </a:t>
            </a:r>
            <a:r>
              <a:rPr dirty="0" sz="1100" b="1">
                <a:latin typeface="Georgia"/>
                <a:cs typeface="Georgia"/>
              </a:rPr>
              <a:t>can to </a:t>
            </a:r>
            <a:r>
              <a:rPr dirty="0" sz="1100" spc="-5" b="1">
                <a:latin typeface="Georgia"/>
                <a:cs typeface="Georgia"/>
              </a:rPr>
              <a:t>ensure excellent </a:t>
            </a:r>
            <a:r>
              <a:rPr dirty="0" sz="1100" b="1">
                <a:latin typeface="Georgia"/>
                <a:cs typeface="Georgia"/>
              </a:rPr>
              <a:t>exam</a:t>
            </a:r>
            <a:r>
              <a:rPr dirty="0" sz="1100" spc="-10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grades.</a:t>
            </a:r>
            <a:endParaRPr sz="1100">
              <a:latin typeface="Georgia"/>
              <a:cs typeface="Georgia"/>
            </a:endParaRPr>
          </a:p>
          <a:p>
            <a:pPr marL="12700" marR="200660" indent="139700">
              <a:lnSpc>
                <a:spcPts val="2500"/>
              </a:lnSpc>
              <a:spcBef>
                <a:spcPts val="50"/>
              </a:spcBef>
            </a:pPr>
            <a:r>
              <a:rPr dirty="0" sz="1100" b="1">
                <a:latin typeface="Georgia"/>
                <a:cs typeface="Georgia"/>
              </a:rPr>
              <a:t>They go to </a:t>
            </a:r>
            <a:r>
              <a:rPr dirty="0" sz="1100" spc="-5" b="1">
                <a:latin typeface="Georgia"/>
                <a:cs typeface="Georgia"/>
              </a:rPr>
              <a:t>school for about nine hours, although </a:t>
            </a:r>
            <a:r>
              <a:rPr dirty="0" sz="1100" b="1">
                <a:latin typeface="Georgia"/>
                <a:cs typeface="Georgia"/>
              </a:rPr>
              <a:t>this </a:t>
            </a:r>
            <a:r>
              <a:rPr dirty="0" sz="1100" spc="-5" b="1">
                <a:latin typeface="Georgia"/>
                <a:cs typeface="Georgia"/>
              </a:rPr>
              <a:t>includes optional after-school  </a:t>
            </a:r>
            <a:r>
              <a:rPr dirty="0" sz="1100" spc="-5" b="1">
                <a:latin typeface="Georgia"/>
                <a:cs typeface="Georgia"/>
              </a:rPr>
              <a:t>tuition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activities. </a:t>
            </a:r>
            <a:r>
              <a:rPr dirty="0" sz="1100" b="1">
                <a:latin typeface="Georgia"/>
                <a:cs typeface="Georgia"/>
              </a:rPr>
              <a:t>They also </a:t>
            </a:r>
            <a:r>
              <a:rPr dirty="0" sz="1100" spc="-5" b="1">
                <a:latin typeface="Georgia"/>
                <a:cs typeface="Georgia"/>
              </a:rPr>
              <a:t>spend about three hours on homework </a:t>
            </a:r>
            <a:r>
              <a:rPr dirty="0" sz="1100" b="1">
                <a:latin typeface="Georgia"/>
                <a:cs typeface="Georgia"/>
              </a:rPr>
              <a:t>every </a:t>
            </a:r>
            <a:r>
              <a:rPr dirty="0" sz="1100" spc="-5" b="1">
                <a:latin typeface="Georgia"/>
                <a:cs typeface="Georgia"/>
              </a:rPr>
              <a:t>day, which</a:t>
            </a:r>
            <a:r>
              <a:rPr dirty="0" sz="1100" spc="5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is</a:t>
            </a:r>
            <a:endParaRPr sz="1100">
              <a:latin typeface="Georgia"/>
              <a:cs typeface="Georgia"/>
            </a:endParaRPr>
          </a:p>
          <a:p>
            <a:pPr marL="47625" marR="200660">
              <a:lnSpc>
                <a:spcPts val="2500"/>
              </a:lnSpc>
              <a:spcBef>
                <a:spcPts val="5"/>
              </a:spcBef>
            </a:pPr>
            <a:r>
              <a:rPr dirty="0" sz="1100" b="1">
                <a:latin typeface="Georgia"/>
                <a:cs typeface="Georgia"/>
              </a:rPr>
              <a:t>three </a:t>
            </a:r>
            <a:r>
              <a:rPr dirty="0" sz="1100" spc="-5" b="1">
                <a:latin typeface="Georgia"/>
                <a:cs typeface="Georgia"/>
              </a:rPr>
              <a:t>times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much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many other countries. </a:t>
            </a:r>
            <a:r>
              <a:rPr dirty="0" sz="1100" b="1">
                <a:latin typeface="Georgia"/>
                <a:cs typeface="Georgia"/>
              </a:rPr>
              <a:t>Their </a:t>
            </a:r>
            <a:r>
              <a:rPr dirty="0" sz="1100" spc="-5" b="1">
                <a:latin typeface="Georgia"/>
                <a:cs typeface="Georgia"/>
              </a:rPr>
              <a:t>high academic achievements </a:t>
            </a:r>
            <a:r>
              <a:rPr dirty="0" sz="1100" b="1">
                <a:latin typeface="Georgia"/>
                <a:cs typeface="Georgia"/>
              </a:rPr>
              <a:t>do suggest  </a:t>
            </a:r>
            <a:r>
              <a:rPr dirty="0" sz="1100" spc="-5" b="1">
                <a:latin typeface="Georgia"/>
                <a:cs typeface="Georgia"/>
              </a:rPr>
              <a:t>that the longer you study, the better you do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final</a:t>
            </a:r>
            <a:r>
              <a:rPr dirty="0" sz="1100" spc="5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exams.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5112" y="1627885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4" h="0">
                <a:moveTo>
                  <a:pt x="0" y="0"/>
                </a:moveTo>
                <a:lnTo>
                  <a:pt x="13200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41245" y="1627885"/>
            <a:ext cx="3938904" cy="0"/>
          </a:xfrm>
          <a:custGeom>
            <a:avLst/>
            <a:gdLst/>
            <a:ahLst/>
            <a:cxnLst/>
            <a:rect l="l" t="t" r="r" b="b"/>
            <a:pathLst>
              <a:path w="3938904" h="0">
                <a:moveTo>
                  <a:pt x="0" y="0"/>
                </a:moveTo>
                <a:lnTo>
                  <a:pt x="393890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86373" y="1627885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 h="0">
                <a:moveTo>
                  <a:pt x="0" y="0"/>
                </a:moveTo>
                <a:lnTo>
                  <a:pt x="142189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509016" y="1627885"/>
          <a:ext cx="6708775" cy="1934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6134"/>
                <a:gridCol w="3945127"/>
                <a:gridCol w="1427988"/>
              </a:tblGrid>
              <a:tr h="323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academic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28930">
                        <a:lnSpc>
                          <a:spcPts val="1250"/>
                        </a:lnSpc>
                        <a:spcBef>
                          <a:spcPts val="3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connected with education, especially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at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college or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university</a:t>
                      </a:r>
                      <a:r>
                        <a:rPr dirty="0" sz="1100" spc="-5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level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100" spc="-120" b="1">
                          <a:latin typeface="Times New Roman"/>
                          <a:cs typeface="Times New Roman"/>
                        </a:rPr>
                        <a:t>ايميداكأ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contradictory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321945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if two ideas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are contradictory they are completely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different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thus unable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both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true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100" spc="-165" b="1">
                          <a:latin typeface="Times New Roman"/>
                          <a:cs typeface="Times New Roman"/>
                        </a:rPr>
                        <a:t>ضقانتم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marL="425450" marR="285115" indent="-132715">
                        <a:lnSpc>
                          <a:spcPts val="1250"/>
                        </a:lnSpc>
                        <a:spcBef>
                          <a:spcPts val="54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dev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l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op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ed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nation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479425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rich country that has many industries,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comfortable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living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for most people,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usually 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elected</a:t>
                      </a:r>
                      <a:r>
                        <a:rPr dirty="0" sz="1100" spc="-6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government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7675">
                        <a:lnSpc>
                          <a:spcPct val="100000"/>
                        </a:lnSpc>
                      </a:pPr>
                      <a:r>
                        <a:rPr dirty="0" sz="1100" spc="-65" b="1">
                          <a:latin typeface="Times New Roman"/>
                          <a:cs typeface="Times New Roman"/>
                        </a:rPr>
                        <a:t>ةروطتم</a:t>
                      </a:r>
                      <a:r>
                        <a:rPr dirty="0" sz="11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45" b="1">
                          <a:latin typeface="Times New Roman"/>
                          <a:cs typeface="Times New Roman"/>
                        </a:rPr>
                        <a:t>ةما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fluently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8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speaking 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language very well, like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1100" spc="-1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native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65405">
                        <a:lnSpc>
                          <a:spcPts val="1285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speaker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ةقلاطب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021">
                <a:tc>
                  <a:txBody>
                    <a:bodyPr/>
                    <a:lstStyle/>
                    <a:p>
                      <a:pPr algn="ctr" marL="55244">
                        <a:lnSpc>
                          <a:spcPts val="1245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tuition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45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teaching, especially in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small</a:t>
                      </a:r>
                      <a:r>
                        <a:rPr dirty="0" sz="1100" spc="-1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groups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255"/>
                        </a:lnSpc>
                      </a:pPr>
                      <a:r>
                        <a:rPr dirty="0" sz="1100" spc="-190" b="1">
                          <a:latin typeface="Times New Roman"/>
                          <a:cs typeface="Times New Roman"/>
                        </a:rPr>
                        <a:t>ةريغص  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تاعومجم </a:t>
                      </a:r>
                      <a:r>
                        <a:rPr dirty="0" sz="1100" spc="-285" b="1">
                          <a:latin typeface="Times New Roman"/>
                          <a:cs typeface="Times New Roman"/>
                        </a:rPr>
                        <a:t>يف</a:t>
                      </a: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15" b="1">
                          <a:latin typeface="Times New Roman"/>
                          <a:cs typeface="Times New Roman"/>
                        </a:rPr>
                        <a:t>ميلعتلا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optional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available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as 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choice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/</a:t>
                      </a:r>
                      <a:r>
                        <a:rPr dirty="0" sz="1100" spc="-6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elective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25" b="1">
                          <a:latin typeface="Times New Roman"/>
                          <a:cs typeface="Times New Roman"/>
                        </a:rPr>
                        <a:t>يرايتخا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compulsory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7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obligatory;</a:t>
                      </a:r>
                      <a:r>
                        <a:rPr dirty="0" sz="1100" spc="-3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required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يرابجإ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ts val="1305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2965" y="8806700"/>
            <a:ext cx="268789" cy="27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62502" y="8784717"/>
            <a:ext cx="399161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6115" y="8482076"/>
            <a:ext cx="630301" cy="4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9746" y="8354314"/>
            <a:ext cx="373633" cy="373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67579" y="8132191"/>
            <a:ext cx="427863" cy="356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81814" y="7760461"/>
            <a:ext cx="318050" cy="419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89321" y="7566914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37276" y="7172579"/>
            <a:ext cx="294894" cy="490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12663" y="6983856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44001" y="9207869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2219" y="9060015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49521" y="8917876"/>
            <a:ext cx="271399" cy="3404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95901" y="8759952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45022" y="8639611"/>
            <a:ext cx="288280" cy="337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57546" y="8409813"/>
            <a:ext cx="264159" cy="3618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34286" y="8213090"/>
            <a:ext cx="252722" cy="36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96985" y="8061832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37470" y="7783321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79785" y="7599298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02965" y="8806700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46"/>
                </a:moveTo>
                <a:lnTo>
                  <a:pt x="3556" y="4648"/>
                </a:lnTo>
                <a:lnTo>
                  <a:pt x="1777" y="2336"/>
                </a:lnTo>
                <a:lnTo>
                  <a:pt x="0" y="0"/>
                </a:lnTo>
                <a:lnTo>
                  <a:pt x="37484" y="16980"/>
                </a:lnTo>
                <a:lnTo>
                  <a:pt x="78232" y="26317"/>
                </a:lnTo>
                <a:lnTo>
                  <a:pt x="120693" y="29610"/>
                </a:lnTo>
                <a:lnTo>
                  <a:pt x="163322" y="28460"/>
                </a:lnTo>
                <a:lnTo>
                  <a:pt x="165100" y="30759"/>
                </a:lnTo>
                <a:lnTo>
                  <a:pt x="167005" y="33096"/>
                </a:lnTo>
                <a:lnTo>
                  <a:pt x="168783" y="35394"/>
                </a:lnTo>
                <a:lnTo>
                  <a:pt x="163702" y="35750"/>
                </a:lnTo>
                <a:lnTo>
                  <a:pt x="158750" y="36042"/>
                </a:lnTo>
                <a:lnTo>
                  <a:pt x="153797" y="36245"/>
                </a:lnTo>
                <a:lnTo>
                  <a:pt x="142952" y="37142"/>
                </a:lnTo>
                <a:lnTo>
                  <a:pt x="134667" y="38925"/>
                </a:lnTo>
                <a:lnTo>
                  <a:pt x="129026" y="41717"/>
                </a:lnTo>
                <a:lnTo>
                  <a:pt x="126111" y="45643"/>
                </a:lnTo>
                <a:lnTo>
                  <a:pt x="126416" y="49554"/>
                </a:lnTo>
                <a:lnTo>
                  <a:pt x="129222" y="55646"/>
                </a:lnTo>
                <a:lnTo>
                  <a:pt x="134504" y="63894"/>
                </a:lnTo>
                <a:lnTo>
                  <a:pt x="142239" y="74269"/>
                </a:lnTo>
                <a:lnTo>
                  <a:pt x="166719" y="105384"/>
                </a:lnTo>
                <a:lnTo>
                  <a:pt x="191198" y="136504"/>
                </a:lnTo>
                <a:lnTo>
                  <a:pt x="215677" y="167622"/>
                </a:lnTo>
                <a:lnTo>
                  <a:pt x="240157" y="198729"/>
                </a:lnTo>
                <a:lnTo>
                  <a:pt x="250340" y="212392"/>
                </a:lnTo>
                <a:lnTo>
                  <a:pt x="258381" y="224613"/>
                </a:lnTo>
                <a:lnTo>
                  <a:pt x="264231" y="235389"/>
                </a:lnTo>
                <a:lnTo>
                  <a:pt x="267843" y="244716"/>
                </a:lnTo>
                <a:lnTo>
                  <a:pt x="268789" y="252622"/>
                </a:lnTo>
                <a:lnTo>
                  <a:pt x="267223" y="259541"/>
                </a:lnTo>
                <a:lnTo>
                  <a:pt x="263396" y="265620"/>
                </a:lnTo>
                <a:lnTo>
                  <a:pt x="257556" y="271005"/>
                </a:lnTo>
                <a:lnTo>
                  <a:pt x="250299" y="274162"/>
                </a:lnTo>
                <a:lnTo>
                  <a:pt x="240649" y="274599"/>
                </a:lnTo>
                <a:lnTo>
                  <a:pt x="228784" y="272055"/>
                </a:lnTo>
                <a:lnTo>
                  <a:pt x="192738" y="251056"/>
                </a:lnTo>
                <a:lnTo>
                  <a:pt x="165691" y="223325"/>
                </a:lnTo>
                <a:lnTo>
                  <a:pt x="143256" y="195224"/>
                </a:lnTo>
                <a:lnTo>
                  <a:pt x="141097" y="192544"/>
                </a:lnTo>
                <a:lnTo>
                  <a:pt x="141605" y="192925"/>
                </a:lnTo>
                <a:lnTo>
                  <a:pt x="142748" y="193497"/>
                </a:lnTo>
                <a:lnTo>
                  <a:pt x="146304" y="196799"/>
                </a:lnTo>
                <a:lnTo>
                  <a:pt x="152654" y="202056"/>
                </a:lnTo>
                <a:lnTo>
                  <a:pt x="157352" y="205701"/>
                </a:lnTo>
                <a:lnTo>
                  <a:pt x="163068" y="210286"/>
                </a:lnTo>
                <a:lnTo>
                  <a:pt x="169163" y="215633"/>
                </a:lnTo>
                <a:lnTo>
                  <a:pt x="174789" y="220428"/>
                </a:lnTo>
                <a:lnTo>
                  <a:pt x="182165" y="227004"/>
                </a:lnTo>
                <a:lnTo>
                  <a:pt x="191327" y="235416"/>
                </a:lnTo>
                <a:lnTo>
                  <a:pt x="202311" y="245719"/>
                </a:lnTo>
                <a:lnTo>
                  <a:pt x="209089" y="251672"/>
                </a:lnTo>
                <a:lnTo>
                  <a:pt x="215296" y="256408"/>
                </a:lnTo>
                <a:lnTo>
                  <a:pt x="220884" y="259926"/>
                </a:lnTo>
                <a:lnTo>
                  <a:pt x="225806" y="262229"/>
                </a:lnTo>
                <a:lnTo>
                  <a:pt x="230377" y="263855"/>
                </a:lnTo>
                <a:lnTo>
                  <a:pt x="233299" y="263207"/>
                </a:lnTo>
                <a:lnTo>
                  <a:pt x="234314" y="260349"/>
                </a:lnTo>
                <a:lnTo>
                  <a:pt x="234950" y="257289"/>
                </a:lnTo>
                <a:lnTo>
                  <a:pt x="231521" y="250596"/>
                </a:lnTo>
                <a:lnTo>
                  <a:pt x="189144" y="196610"/>
                </a:lnTo>
                <a:lnTo>
                  <a:pt x="154987" y="153146"/>
                </a:lnTo>
                <a:lnTo>
                  <a:pt x="120806" y="109676"/>
                </a:lnTo>
                <a:lnTo>
                  <a:pt x="86613" y="66205"/>
                </a:lnTo>
                <a:lnTo>
                  <a:pt x="58547" y="35979"/>
                </a:lnTo>
                <a:lnTo>
                  <a:pt x="45338" y="28282"/>
                </a:lnTo>
                <a:lnTo>
                  <a:pt x="38161" y="24296"/>
                </a:lnTo>
                <a:lnTo>
                  <a:pt x="31257" y="20634"/>
                </a:lnTo>
                <a:lnTo>
                  <a:pt x="24568" y="17224"/>
                </a:lnTo>
                <a:lnTo>
                  <a:pt x="18034" y="13995"/>
                </a:lnTo>
                <a:lnTo>
                  <a:pt x="13715" y="11772"/>
                </a:lnTo>
                <a:lnTo>
                  <a:pt x="9525" y="9410"/>
                </a:lnTo>
                <a:lnTo>
                  <a:pt x="5461" y="6946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59327" y="6980681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99363" y="905271"/>
            <a:ext cx="6828790" cy="3936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5240" marR="60325">
              <a:lnSpc>
                <a:spcPct val="95900"/>
              </a:lnSpc>
            </a:pPr>
            <a:r>
              <a:rPr dirty="0" sz="1100" spc="-120" b="1">
                <a:latin typeface="Times New Roman"/>
                <a:cs typeface="Times New Roman"/>
              </a:rPr>
              <a:t>ىلع </a:t>
            </a:r>
            <a:r>
              <a:rPr dirty="0" sz="1100" spc="-70" b="1">
                <a:latin typeface="Times New Roman"/>
                <a:cs typeface="Times New Roman"/>
              </a:rPr>
              <a:t>ةساردلا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تقو </a:t>
            </a:r>
            <a:r>
              <a:rPr dirty="0" sz="1100" spc="-155" b="1">
                <a:latin typeface="Times New Roman"/>
                <a:cs typeface="Times New Roman"/>
              </a:rPr>
              <a:t>رثكأ </a:t>
            </a:r>
            <a:r>
              <a:rPr dirty="0" sz="1100" spc="-140" b="1">
                <a:latin typeface="Times New Roman"/>
                <a:cs typeface="Times New Roman"/>
              </a:rPr>
              <a:t>نوضمي </a:t>
            </a:r>
            <a:r>
              <a:rPr dirty="0" sz="1100" spc="-170" b="1">
                <a:latin typeface="Times New Roman"/>
                <a:cs typeface="Times New Roman"/>
              </a:rPr>
              <a:t>ةيبونجلا </a:t>
            </a:r>
            <a:r>
              <a:rPr dirty="0" sz="1100" spc="-100" b="1">
                <a:latin typeface="Times New Roman"/>
                <a:cs typeface="Times New Roman"/>
              </a:rPr>
              <a:t>ايروكو </a:t>
            </a:r>
            <a:r>
              <a:rPr dirty="0" sz="1100" spc="-175" b="1">
                <a:latin typeface="Times New Roman"/>
                <a:cs typeface="Times New Roman"/>
              </a:rPr>
              <a:t>ايسينودنإو </a:t>
            </a:r>
            <a:r>
              <a:rPr dirty="0" sz="1100" spc="-150" b="1">
                <a:latin typeface="Times New Roman"/>
                <a:cs typeface="Times New Roman"/>
              </a:rPr>
              <a:t>نابايلا ةبلط </a:t>
            </a:r>
            <a:r>
              <a:rPr dirty="0" sz="1100" spc="-160" b="1">
                <a:latin typeface="Times New Roman"/>
                <a:cs typeface="Times New Roman"/>
              </a:rPr>
              <a:t>نإف </a:t>
            </a:r>
            <a:r>
              <a:rPr dirty="0" sz="1100" b="1">
                <a:latin typeface="Times New Roman"/>
                <a:cs typeface="Times New Roman"/>
              </a:rPr>
              <a:t>،)</a:t>
            </a:r>
            <a:r>
              <a:rPr dirty="0" sz="1100" b="1">
                <a:latin typeface="Georgia"/>
                <a:cs typeface="Georgia"/>
              </a:rPr>
              <a:t>OECD</a:t>
            </a:r>
            <a:r>
              <a:rPr dirty="0" sz="1100" b="1">
                <a:latin typeface="Times New Roman"/>
                <a:cs typeface="Times New Roman"/>
              </a:rPr>
              <a:t>( </a:t>
            </a:r>
            <a:r>
              <a:rPr dirty="0" sz="1100" spc="-155" b="1">
                <a:latin typeface="Times New Roman"/>
                <a:cs typeface="Times New Roman"/>
              </a:rPr>
              <a:t>ةيمنتلاو </a:t>
            </a:r>
            <a:r>
              <a:rPr dirty="0" sz="1100" spc="-145" b="1">
                <a:latin typeface="Times New Roman"/>
                <a:cs typeface="Times New Roman"/>
              </a:rPr>
              <a:t>يداصتقلاا </a:t>
            </a:r>
            <a:r>
              <a:rPr dirty="0" sz="1100" spc="-125" b="1">
                <a:latin typeface="Times New Roman"/>
                <a:cs typeface="Times New Roman"/>
              </a:rPr>
              <a:t>نواعتلا </a:t>
            </a:r>
            <a:r>
              <a:rPr dirty="0" sz="1100" spc="-20" b="1">
                <a:latin typeface="Times New Roman"/>
                <a:cs typeface="Times New Roman"/>
              </a:rPr>
              <a:t>ةمظنم </a:t>
            </a:r>
            <a:r>
              <a:rPr dirty="0" sz="1100" spc="-60" b="1">
                <a:latin typeface="Times New Roman"/>
                <a:cs typeface="Times New Roman"/>
              </a:rPr>
              <a:t>اهترجأ </a:t>
            </a:r>
            <a:r>
              <a:rPr dirty="0" sz="1100" spc="-50" b="1">
                <a:latin typeface="Times New Roman"/>
                <a:cs typeface="Times New Roman"/>
              </a:rPr>
              <a:t>ةسارد </a:t>
            </a:r>
            <a:r>
              <a:rPr dirty="0" sz="1100" spc="-160" b="1">
                <a:latin typeface="Times New Roman"/>
                <a:cs typeface="Times New Roman"/>
              </a:rPr>
              <a:t>بسحبو  </a:t>
            </a:r>
            <a:r>
              <a:rPr dirty="0" sz="1100" spc="-25" b="1">
                <a:latin typeface="Times New Roman"/>
                <a:cs typeface="Times New Roman"/>
              </a:rPr>
              <a:t>دوجو </a:t>
            </a:r>
            <a:r>
              <a:rPr dirty="0" sz="1100" spc="-220" b="1">
                <a:latin typeface="Times New Roman"/>
                <a:cs typeface="Times New Roman"/>
              </a:rPr>
              <a:t>نمضتت </a:t>
            </a:r>
            <a:r>
              <a:rPr dirty="0" sz="1100" spc="-60" b="1">
                <a:latin typeface="Times New Roman"/>
                <a:cs typeface="Times New Roman"/>
              </a:rPr>
              <a:t>تاعاس </a:t>
            </a:r>
            <a:r>
              <a:rPr dirty="0" sz="1100" spc="-275" b="1">
                <a:latin typeface="Times New Roman"/>
                <a:cs typeface="Times New Roman"/>
              </a:rPr>
              <a:t>عست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ةسردملا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spc="-135" b="1">
                <a:latin typeface="Times New Roman"/>
                <a:cs typeface="Times New Roman"/>
              </a:rPr>
              <a:t>نوضمي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45" b="1">
                <a:latin typeface="Times New Roman"/>
                <a:cs typeface="Times New Roman"/>
              </a:rPr>
              <a:t>مهو </a:t>
            </a:r>
            <a:r>
              <a:rPr dirty="0" sz="1100" spc="-65" b="1">
                <a:latin typeface="Times New Roman"/>
                <a:cs typeface="Times New Roman"/>
              </a:rPr>
              <a:t>.ناحتملاا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spc="-65" b="1">
                <a:latin typeface="Times New Roman"/>
                <a:cs typeface="Times New Roman"/>
              </a:rPr>
              <a:t>تاملاعلا </a:t>
            </a:r>
            <a:r>
              <a:rPr dirty="0" sz="1100" spc="-85" b="1">
                <a:latin typeface="Times New Roman"/>
                <a:cs typeface="Times New Roman"/>
              </a:rPr>
              <a:t>ىلعأ </a:t>
            </a:r>
            <a:r>
              <a:rPr dirty="0" sz="1100" spc="-245" b="1">
                <a:latin typeface="Times New Roman"/>
                <a:cs typeface="Times New Roman"/>
              </a:rPr>
              <a:t>ليصحتل </a:t>
            </a:r>
            <a:r>
              <a:rPr dirty="0" sz="1100" spc="-25" b="1">
                <a:latin typeface="Times New Roman"/>
                <a:cs typeface="Times New Roman"/>
              </a:rPr>
              <a:t>نكمم </a:t>
            </a:r>
            <a:r>
              <a:rPr dirty="0" sz="1100" spc="-110" b="1">
                <a:latin typeface="Times New Roman"/>
                <a:cs typeface="Times New Roman"/>
              </a:rPr>
              <a:t>ردق </a:t>
            </a:r>
            <a:r>
              <a:rPr dirty="0" sz="1100" spc="-155" b="1">
                <a:latin typeface="Times New Roman"/>
                <a:cs typeface="Times New Roman"/>
              </a:rPr>
              <a:t>ربكأ </a:t>
            </a:r>
            <a:r>
              <a:rPr dirty="0" sz="1100" spc="-215" b="1">
                <a:latin typeface="Times New Roman"/>
                <a:cs typeface="Times New Roman"/>
              </a:rPr>
              <a:t>ملعت </a:t>
            </a:r>
            <a:r>
              <a:rPr dirty="0" sz="1100" spc="-114" b="1">
                <a:latin typeface="Times New Roman"/>
                <a:cs typeface="Times New Roman"/>
              </a:rPr>
              <a:t>ىلإ </a:t>
            </a:r>
            <a:r>
              <a:rPr dirty="0" sz="1100" spc="-190" b="1">
                <a:latin typeface="Times New Roman"/>
                <a:cs typeface="Times New Roman"/>
              </a:rPr>
              <a:t>نوعسي </a:t>
            </a:r>
            <a:r>
              <a:rPr dirty="0" sz="1100" spc="-50" b="1">
                <a:latin typeface="Times New Roman"/>
                <a:cs typeface="Times New Roman"/>
              </a:rPr>
              <a:t>مهنأ </a:t>
            </a:r>
            <a:r>
              <a:rPr dirty="0" sz="1100" spc="-160" b="1">
                <a:latin typeface="Times New Roman"/>
                <a:cs typeface="Times New Roman"/>
              </a:rPr>
              <a:t>ثيح </a:t>
            </a:r>
            <a:r>
              <a:rPr dirty="0" sz="1100" spc="-95" b="1">
                <a:latin typeface="Times New Roman"/>
                <a:cs typeface="Times New Roman"/>
              </a:rPr>
              <a:t>.ملاعلا </a:t>
            </a:r>
            <a:r>
              <a:rPr dirty="0" sz="1100" spc="-135" b="1">
                <a:latin typeface="Times New Roman"/>
                <a:cs typeface="Times New Roman"/>
              </a:rPr>
              <a:t>ىوتسم  </a:t>
            </a:r>
            <a:r>
              <a:rPr dirty="0" sz="1100" spc="35" b="1">
                <a:latin typeface="Times New Roman"/>
                <a:cs typeface="Times New Roman"/>
              </a:rPr>
              <a:t>ام </a:t>
            </a:r>
            <a:r>
              <a:rPr dirty="0" sz="1100" spc="-100" b="1">
                <a:latin typeface="Times New Roman"/>
                <a:cs typeface="Times New Roman"/>
              </a:rPr>
              <a:t>فاعضأ  </a:t>
            </a:r>
            <a:r>
              <a:rPr dirty="0" sz="1100" spc="-140" b="1">
                <a:latin typeface="Times New Roman"/>
                <a:cs typeface="Times New Roman"/>
              </a:rPr>
              <a:t>ثلاث  </a:t>
            </a:r>
            <a:r>
              <a:rPr dirty="0" sz="1100" spc="-195" b="1">
                <a:latin typeface="Times New Roman"/>
                <a:cs typeface="Times New Roman"/>
              </a:rPr>
              <a:t>لثمي    </a:t>
            </a:r>
            <a:r>
              <a:rPr dirty="0" sz="1100" spc="35" b="1">
                <a:latin typeface="Times New Roman"/>
                <a:cs typeface="Times New Roman"/>
              </a:rPr>
              <a:t>اذهو </a:t>
            </a:r>
            <a:r>
              <a:rPr dirty="0" sz="1100" spc="-140" b="1">
                <a:latin typeface="Times New Roman"/>
                <a:cs typeface="Times New Roman"/>
              </a:rPr>
              <a:t>موي  </a:t>
            </a:r>
            <a:r>
              <a:rPr dirty="0" sz="1100" spc="-100" b="1">
                <a:latin typeface="Times New Roman"/>
                <a:cs typeface="Times New Roman"/>
              </a:rPr>
              <a:t>لك  </a:t>
            </a:r>
            <a:r>
              <a:rPr dirty="0" sz="1100" spc="-105" b="1">
                <a:latin typeface="Times New Roman"/>
                <a:cs typeface="Times New Roman"/>
              </a:rPr>
              <a:t>ةيسردملا  </a:t>
            </a:r>
            <a:r>
              <a:rPr dirty="0" sz="1100" spc="-95" b="1">
                <a:latin typeface="Times New Roman"/>
                <a:cs typeface="Times New Roman"/>
              </a:rPr>
              <a:t>مهتابجاو  </a:t>
            </a:r>
            <a:r>
              <a:rPr dirty="0" sz="1100" spc="-150" b="1">
                <a:latin typeface="Times New Roman"/>
                <a:cs typeface="Times New Roman"/>
              </a:rPr>
              <a:t>ةيدأت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25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تاعاس </a:t>
            </a:r>
            <a:r>
              <a:rPr dirty="0" sz="1100" spc="-135" b="1">
                <a:latin typeface="Times New Roman"/>
                <a:cs typeface="Times New Roman"/>
              </a:rPr>
              <a:t>ثلاثلا  ةبارق  </a:t>
            </a:r>
            <a:r>
              <a:rPr dirty="0" sz="1100" spc="-185" b="1">
                <a:latin typeface="Times New Roman"/>
                <a:cs typeface="Times New Roman"/>
              </a:rPr>
              <a:t>اضيأ   </a:t>
            </a:r>
            <a:r>
              <a:rPr dirty="0" sz="1100" spc="-110" b="1">
                <a:latin typeface="Times New Roman"/>
                <a:cs typeface="Times New Roman"/>
              </a:rPr>
              <a:t>نوضميو  </a:t>
            </a:r>
            <a:r>
              <a:rPr dirty="0" sz="1100" spc="-75" b="1">
                <a:latin typeface="Times New Roman"/>
                <a:cs typeface="Times New Roman"/>
              </a:rPr>
              <a:t>.يسردملا </a:t>
            </a:r>
            <a:r>
              <a:rPr dirty="0" sz="1100" spc="-45" b="1">
                <a:latin typeface="Times New Roman"/>
                <a:cs typeface="Times New Roman"/>
              </a:rPr>
              <a:t>ماودلا </a:t>
            </a:r>
            <a:r>
              <a:rPr dirty="0" sz="1100" spc="-100" b="1">
                <a:latin typeface="Times New Roman"/>
                <a:cs typeface="Times New Roman"/>
              </a:rPr>
              <a:t>ءاهتنإ  </a:t>
            </a:r>
            <a:r>
              <a:rPr dirty="0" sz="1100" spc="-210" b="1">
                <a:latin typeface="Times New Roman"/>
                <a:cs typeface="Times New Roman"/>
              </a:rPr>
              <a:t>دعب     </a:t>
            </a:r>
            <a:r>
              <a:rPr dirty="0" sz="1100" spc="-190" b="1">
                <a:latin typeface="Times New Roman"/>
                <a:cs typeface="Times New Roman"/>
              </a:rPr>
              <a:t>ةيفاضإ    </a:t>
            </a:r>
            <a:r>
              <a:rPr dirty="0" sz="1100" spc="-225" b="1">
                <a:latin typeface="Times New Roman"/>
                <a:cs typeface="Times New Roman"/>
              </a:rPr>
              <a:t>ةيميلعت    </a:t>
            </a:r>
            <a:r>
              <a:rPr dirty="0" sz="1100" spc="-200" b="1">
                <a:latin typeface="Times New Roman"/>
                <a:cs typeface="Times New Roman"/>
              </a:rPr>
              <a:t> </a:t>
            </a:r>
            <a:r>
              <a:rPr dirty="0" sz="1100" spc="-100" b="1">
                <a:latin typeface="Times New Roman"/>
                <a:cs typeface="Times New Roman"/>
              </a:rPr>
              <a:t>تاطاشن</a:t>
            </a:r>
            <a:endParaRPr sz="1100">
              <a:latin typeface="Times New Roman"/>
              <a:cs typeface="Times New Roman"/>
            </a:endParaRPr>
          </a:p>
          <a:p>
            <a:pPr algn="r" marR="59690">
              <a:lnSpc>
                <a:spcPts val="1340"/>
              </a:lnSpc>
            </a:pPr>
            <a:r>
              <a:rPr dirty="0" sz="1200" spc="-130">
                <a:latin typeface="Times New Roman"/>
                <a:cs typeface="Times New Roman"/>
              </a:rPr>
              <a:t>.</a:t>
            </a:r>
            <a:r>
              <a:rPr dirty="0" sz="1100" spc="-130" b="1">
                <a:latin typeface="Times New Roman"/>
                <a:cs typeface="Times New Roman"/>
              </a:rPr>
              <a:t>ةيئاهنلا  </a:t>
            </a:r>
            <a:r>
              <a:rPr dirty="0" sz="1100" spc="-90" b="1">
                <a:latin typeface="Times New Roman"/>
                <a:cs typeface="Times New Roman"/>
              </a:rPr>
              <a:t>تاناحتملاا  </a:t>
            </a:r>
            <a:r>
              <a:rPr dirty="0" sz="1100" spc="-290" b="1">
                <a:latin typeface="Times New Roman"/>
                <a:cs typeface="Times New Roman"/>
              </a:rPr>
              <a:t>يف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85" b="1">
                <a:latin typeface="Times New Roman"/>
                <a:cs typeface="Times New Roman"/>
              </a:rPr>
              <a:t>كئادأ </a:t>
            </a:r>
            <a:r>
              <a:rPr dirty="0" sz="1100" spc="-200" b="1">
                <a:latin typeface="Times New Roman"/>
                <a:cs typeface="Times New Roman"/>
              </a:rPr>
              <a:t>نسحت    </a:t>
            </a:r>
            <a:r>
              <a:rPr dirty="0" sz="1100" spc="-90" b="1">
                <a:latin typeface="Times New Roman"/>
                <a:cs typeface="Times New Roman"/>
              </a:rPr>
              <a:t>املك   </a:t>
            </a:r>
            <a:r>
              <a:rPr dirty="0" sz="1100" spc="-110" b="1">
                <a:latin typeface="Times New Roman"/>
                <a:cs typeface="Times New Roman"/>
              </a:rPr>
              <a:t>،كتسارد  </a:t>
            </a:r>
            <a:r>
              <a:rPr dirty="0" sz="1100" spc="-120" b="1">
                <a:latin typeface="Times New Roman"/>
                <a:cs typeface="Times New Roman"/>
              </a:rPr>
              <a:t>تقو  </a:t>
            </a:r>
            <a:r>
              <a:rPr dirty="0" sz="1100" spc="-5" b="1">
                <a:latin typeface="Times New Roman"/>
                <a:cs typeface="Times New Roman"/>
              </a:rPr>
              <a:t>داز </a:t>
            </a:r>
            <a:r>
              <a:rPr dirty="0" sz="1100" spc="-90" b="1">
                <a:latin typeface="Times New Roman"/>
                <a:cs typeface="Times New Roman"/>
              </a:rPr>
              <a:t>املك </a:t>
            </a:r>
            <a:r>
              <a:rPr dirty="0" sz="1100" spc="-55" b="1">
                <a:latin typeface="Times New Roman"/>
                <a:cs typeface="Times New Roman"/>
              </a:rPr>
              <a:t>ه</a:t>
            </a:r>
            <a:r>
              <a:rPr dirty="0" baseline="5050" sz="1650" spc="-82" b="1">
                <a:latin typeface="Times New Roman"/>
                <a:cs typeface="Times New Roman"/>
              </a:rPr>
              <a:t>ّ</a:t>
            </a:r>
            <a:r>
              <a:rPr dirty="0" sz="1100" spc="-55" b="1">
                <a:latin typeface="Times New Roman"/>
                <a:cs typeface="Times New Roman"/>
              </a:rPr>
              <a:t>نأ </a:t>
            </a:r>
            <a:r>
              <a:rPr dirty="0" sz="1100" spc="-110" b="1">
                <a:latin typeface="Times New Roman"/>
                <a:cs typeface="Times New Roman"/>
              </a:rPr>
              <a:t>ةيميداكلأا  </a:t>
            </a:r>
            <a:r>
              <a:rPr dirty="0" sz="1100" spc="-75" b="1">
                <a:latin typeface="Times New Roman"/>
                <a:cs typeface="Times New Roman"/>
              </a:rPr>
              <a:t>مهتازاجنإ </a:t>
            </a:r>
            <a:r>
              <a:rPr dirty="0" sz="1100" spc="-220" b="1">
                <a:latin typeface="Times New Roman"/>
                <a:cs typeface="Times New Roman"/>
              </a:rPr>
              <a:t>أبنتو     </a:t>
            </a:r>
            <a:r>
              <a:rPr dirty="0" sz="1100" spc="-40" b="1">
                <a:latin typeface="Times New Roman"/>
                <a:cs typeface="Times New Roman"/>
              </a:rPr>
              <a:t>.ىرخلأا </a:t>
            </a:r>
            <a:r>
              <a:rPr dirty="0" sz="1100" spc="-50" b="1">
                <a:latin typeface="Times New Roman"/>
                <a:cs typeface="Times New Roman"/>
              </a:rPr>
              <a:t>لودلا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لاحلا </a:t>
            </a:r>
            <a:r>
              <a:rPr dirty="0" sz="1100" spc="-145" b="1">
                <a:latin typeface="Times New Roman"/>
                <a:cs typeface="Times New Roman"/>
              </a:rPr>
              <a:t>هيلع  </a:t>
            </a:r>
            <a:r>
              <a:rPr dirty="0" sz="1100" spc="-50" b="1">
                <a:latin typeface="Times New Roman"/>
                <a:cs typeface="Times New Roman"/>
              </a:rPr>
              <a:t> </a:t>
            </a:r>
            <a:r>
              <a:rPr dirty="0" sz="1100" spc="70" b="1">
                <a:latin typeface="Times New Roman"/>
                <a:cs typeface="Times New Roman"/>
              </a:rPr>
              <a:t>وه</a:t>
            </a:r>
            <a:endParaRPr sz="1100">
              <a:latin typeface="Times New Roman"/>
              <a:cs typeface="Times New Roman"/>
            </a:endParaRPr>
          </a:p>
          <a:p>
            <a:pPr marL="47625" marR="92075" indent="-35560">
              <a:lnSpc>
                <a:spcPct val="190000"/>
              </a:lnSpc>
              <a:spcBef>
                <a:spcPts val="25"/>
              </a:spcBef>
            </a:pP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Finland, however, students are </a:t>
            </a:r>
            <a:r>
              <a:rPr dirty="0" sz="1100" b="1">
                <a:latin typeface="Georgia"/>
                <a:cs typeface="Georgia"/>
              </a:rPr>
              <a:t>usually given </a:t>
            </a:r>
            <a:r>
              <a:rPr dirty="0" sz="1100" spc="-5" b="1">
                <a:latin typeface="Georgia"/>
                <a:cs typeface="Georgia"/>
              </a:rPr>
              <a:t>less than </a:t>
            </a:r>
            <a:r>
              <a:rPr dirty="0" sz="1100" b="1">
                <a:latin typeface="Georgia"/>
                <a:cs typeface="Georgia"/>
              </a:rPr>
              <a:t>half an </a:t>
            </a:r>
            <a:r>
              <a:rPr dirty="0" sz="1100" spc="-5" b="1">
                <a:latin typeface="Georgia"/>
                <a:cs typeface="Georgia"/>
              </a:rPr>
              <a:t>hour of homework per night, 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they attend school for </a:t>
            </a:r>
            <a:r>
              <a:rPr dirty="0" sz="1100" b="1">
                <a:latin typeface="Georgia"/>
                <a:cs typeface="Georgia"/>
              </a:rPr>
              <a:t>fewer </a:t>
            </a:r>
            <a:r>
              <a:rPr dirty="0" sz="1100" spc="-5" b="1">
                <a:latin typeface="Georgia"/>
                <a:cs typeface="Georgia"/>
              </a:rPr>
              <a:t>and shorter days than 85% of other developed</a:t>
            </a:r>
            <a:r>
              <a:rPr dirty="0" sz="1100" spc="9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nations.</a:t>
            </a:r>
            <a:endParaRPr sz="1100">
              <a:latin typeface="Georgia"/>
              <a:cs typeface="Georgia"/>
            </a:endParaRPr>
          </a:p>
          <a:p>
            <a:pPr marL="12700" marR="151130" indent="34925">
              <a:lnSpc>
                <a:spcPct val="191900"/>
              </a:lnSpc>
              <a:spcBef>
                <a:spcPts val="165"/>
              </a:spcBef>
            </a:pPr>
            <a:r>
              <a:rPr dirty="0" sz="1100" spc="-5" b="1">
                <a:latin typeface="Georgia"/>
                <a:cs typeface="Georgia"/>
              </a:rPr>
              <a:t>Despite </a:t>
            </a:r>
            <a:r>
              <a:rPr dirty="0" sz="1100" b="1">
                <a:latin typeface="Georgia"/>
                <a:cs typeface="Georgia"/>
              </a:rPr>
              <a:t>this, </a:t>
            </a:r>
            <a:r>
              <a:rPr dirty="0" sz="1100" b="1" u="heavy">
                <a:latin typeface="Arial Black"/>
                <a:cs typeface="Arial Black"/>
              </a:rPr>
              <a:t>they </a:t>
            </a:r>
            <a:r>
              <a:rPr dirty="0" sz="1100" spc="-5" b="1">
                <a:latin typeface="Georgia"/>
                <a:cs typeface="Georgia"/>
              </a:rPr>
              <a:t>achieve top marks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subjects like Maths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Science.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addition, most  </a:t>
            </a:r>
            <a:r>
              <a:rPr dirty="0" sz="1100" b="1">
                <a:latin typeface="Georgia"/>
                <a:cs typeface="Georgia"/>
              </a:rPr>
              <a:t>students </a:t>
            </a:r>
            <a:r>
              <a:rPr dirty="0" sz="1100" spc="-5" b="1">
                <a:latin typeface="Georgia"/>
                <a:cs typeface="Georgia"/>
              </a:rPr>
              <a:t>also </a:t>
            </a:r>
            <a:r>
              <a:rPr dirty="0" sz="1100" b="1">
                <a:latin typeface="Georgia"/>
                <a:cs typeface="Georgia"/>
              </a:rPr>
              <a:t>speak </a:t>
            </a:r>
            <a:r>
              <a:rPr dirty="0" sz="1100" spc="-5" b="1">
                <a:latin typeface="Georgia"/>
                <a:cs typeface="Georgia"/>
              </a:rPr>
              <a:t>at </a:t>
            </a:r>
            <a:r>
              <a:rPr dirty="0" sz="1100" b="1">
                <a:latin typeface="Georgia"/>
                <a:cs typeface="Georgia"/>
              </a:rPr>
              <a:t>least </a:t>
            </a:r>
            <a:r>
              <a:rPr dirty="0" sz="1100" spc="-5" b="1">
                <a:latin typeface="Georgia"/>
                <a:cs typeface="Georgia"/>
              </a:rPr>
              <a:t>two, </a:t>
            </a:r>
            <a:r>
              <a:rPr dirty="0" sz="1100" b="1">
                <a:latin typeface="Georgia"/>
                <a:cs typeface="Georgia"/>
              </a:rPr>
              <a:t>and often </a:t>
            </a:r>
            <a:r>
              <a:rPr dirty="0" sz="1100" spc="-5" b="1">
                <a:latin typeface="Georgia"/>
                <a:cs typeface="Georgia"/>
              </a:rPr>
              <a:t>three, </a:t>
            </a:r>
            <a:r>
              <a:rPr dirty="0" sz="1100" b="1">
                <a:latin typeface="Georgia"/>
                <a:cs typeface="Georgia"/>
              </a:rPr>
              <a:t>languages </a:t>
            </a:r>
            <a:r>
              <a:rPr dirty="0" sz="1100" spc="-5" b="1">
                <a:latin typeface="Georgia"/>
                <a:cs typeface="Georgia"/>
              </a:rPr>
              <a:t>fluently. The contradictory views  </a:t>
            </a:r>
            <a:r>
              <a:rPr dirty="0" sz="1100" spc="-5" b="1">
                <a:latin typeface="Georgia"/>
                <a:cs typeface="Georgia"/>
              </a:rPr>
              <a:t>of </a:t>
            </a: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study suggest that the number and length of school days is not </a:t>
            </a: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only factor in  </a:t>
            </a:r>
            <a:r>
              <a:rPr dirty="0" sz="1100" spc="-5" b="1">
                <a:latin typeface="Georgia"/>
                <a:cs typeface="Georgia"/>
              </a:rPr>
              <a:t>determining whether students will succeed </a:t>
            </a:r>
            <a:r>
              <a:rPr dirty="0" sz="1100" b="1">
                <a:latin typeface="Georgia"/>
                <a:cs typeface="Georgia"/>
              </a:rPr>
              <a:t>at </a:t>
            </a:r>
            <a:r>
              <a:rPr dirty="0" sz="1100" spc="-5" b="1">
                <a:latin typeface="Georgia"/>
                <a:cs typeface="Georgia"/>
              </a:rPr>
              <a:t>school or</a:t>
            </a:r>
            <a:r>
              <a:rPr dirty="0" sz="1100" spc="5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not.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74930" marR="5080" indent="271145">
              <a:lnSpc>
                <a:spcPct val="95900"/>
              </a:lnSpc>
            </a:pP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90" b="1">
                <a:latin typeface="Times New Roman"/>
                <a:cs typeface="Times New Roman"/>
              </a:rPr>
              <a:t>مهئارظن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35" b="1">
                <a:latin typeface="Times New Roman"/>
                <a:cs typeface="Times New Roman"/>
              </a:rPr>
              <a:t>رصقأو </a:t>
            </a:r>
            <a:r>
              <a:rPr dirty="0" sz="1100" spc="-114" b="1">
                <a:latin typeface="Times New Roman"/>
                <a:cs typeface="Times New Roman"/>
              </a:rPr>
              <a:t>لقأ </a:t>
            </a:r>
            <a:r>
              <a:rPr dirty="0" sz="1100" spc="-100" b="1">
                <a:latin typeface="Times New Roman"/>
                <a:cs typeface="Times New Roman"/>
              </a:rPr>
              <a:t>مايأ </a:t>
            </a:r>
            <a:r>
              <a:rPr dirty="0" sz="1100" spc="-114" b="1">
                <a:latin typeface="Times New Roman"/>
                <a:cs typeface="Times New Roman"/>
              </a:rPr>
              <a:t>ددعل </a:t>
            </a:r>
            <a:r>
              <a:rPr dirty="0" sz="1100" spc="-105" b="1">
                <a:latin typeface="Times New Roman"/>
                <a:cs typeface="Times New Roman"/>
              </a:rPr>
              <a:t>ةسردملاب </a:t>
            </a:r>
            <a:r>
              <a:rPr dirty="0" sz="1100" spc="-210" b="1">
                <a:latin typeface="Times New Roman"/>
                <a:cs typeface="Times New Roman"/>
              </a:rPr>
              <a:t>نوقحتلي </a:t>
            </a:r>
            <a:r>
              <a:rPr dirty="0" sz="1100" spc="35" b="1">
                <a:latin typeface="Times New Roman"/>
                <a:cs typeface="Times New Roman"/>
              </a:rPr>
              <a:t>مهو. </a:t>
            </a:r>
            <a:r>
              <a:rPr dirty="0" sz="1100" spc="-140" b="1">
                <a:latin typeface="Times New Roman"/>
                <a:cs typeface="Times New Roman"/>
              </a:rPr>
              <a:t>موي </a:t>
            </a:r>
            <a:r>
              <a:rPr dirty="0" sz="1100" spc="-100" b="1">
                <a:latin typeface="Times New Roman"/>
                <a:cs typeface="Times New Roman"/>
              </a:rPr>
              <a:t>لك </a:t>
            </a:r>
            <a:r>
              <a:rPr dirty="0" sz="1100" spc="-90" b="1">
                <a:latin typeface="Times New Roman"/>
                <a:cs typeface="Times New Roman"/>
              </a:rPr>
              <a:t>تابجاولا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60" b="1">
                <a:latin typeface="Times New Roman"/>
                <a:cs typeface="Times New Roman"/>
              </a:rPr>
              <a:t>ةعاس </a:t>
            </a:r>
            <a:r>
              <a:rPr dirty="0" sz="1100" spc="-210" b="1">
                <a:latin typeface="Times New Roman"/>
                <a:cs typeface="Times New Roman"/>
              </a:rPr>
              <a:t>فصن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10" b="1">
                <a:latin typeface="Times New Roman"/>
                <a:cs typeface="Times New Roman"/>
              </a:rPr>
              <a:t>لقأ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ةداع </a:t>
            </a:r>
            <a:r>
              <a:rPr dirty="0" sz="1100" spc="-140" b="1">
                <a:latin typeface="Times New Roman"/>
                <a:cs typeface="Times New Roman"/>
              </a:rPr>
              <a:t>ةبلطلا </a:t>
            </a:r>
            <a:r>
              <a:rPr dirty="0" sz="1100" spc="-180" b="1">
                <a:latin typeface="Times New Roman"/>
                <a:cs typeface="Times New Roman"/>
              </a:rPr>
              <a:t>ىطعي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15" b="1">
                <a:latin typeface="Times New Roman"/>
                <a:cs typeface="Times New Roman"/>
              </a:rPr>
              <a:t>،لاح </a:t>
            </a:r>
            <a:r>
              <a:rPr dirty="0" sz="1100" spc="-5" b="1">
                <a:latin typeface="Times New Roman"/>
                <a:cs typeface="Times New Roman"/>
              </a:rPr>
              <a:t>يأ </a:t>
            </a:r>
            <a:r>
              <a:rPr dirty="0" sz="1100" spc="-110" b="1">
                <a:latin typeface="Times New Roman"/>
                <a:cs typeface="Times New Roman"/>
              </a:rPr>
              <a:t>ىلع </a:t>
            </a:r>
            <a:r>
              <a:rPr dirty="0" sz="1100" spc="-190" b="1">
                <a:latin typeface="Times New Roman"/>
                <a:cs typeface="Times New Roman"/>
              </a:rPr>
              <a:t>،ادنلنف </a:t>
            </a:r>
            <a:r>
              <a:rPr dirty="0" sz="1100" spc="-285" b="1">
                <a:latin typeface="Times New Roman"/>
                <a:cs typeface="Times New Roman"/>
              </a:rPr>
              <a:t>يف 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65" b="1">
                <a:latin typeface="Times New Roman"/>
                <a:cs typeface="Times New Roman"/>
              </a:rPr>
              <a:t>بلاطلا </a:t>
            </a:r>
            <a:r>
              <a:rPr dirty="0" sz="1100" spc="-40" b="1">
                <a:latin typeface="Times New Roman"/>
                <a:cs typeface="Times New Roman"/>
              </a:rPr>
              <a:t>مظعم </a:t>
            </a:r>
            <a:r>
              <a:rPr dirty="0" sz="1100" spc="-160" b="1">
                <a:latin typeface="Times New Roman"/>
                <a:cs typeface="Times New Roman"/>
              </a:rPr>
              <a:t>نإف </a:t>
            </a:r>
            <a:r>
              <a:rPr dirty="0" sz="1100" spc="-65" b="1">
                <a:latin typeface="Times New Roman"/>
                <a:cs typeface="Times New Roman"/>
              </a:rPr>
              <a:t>،كلذ </a:t>
            </a:r>
            <a:r>
              <a:rPr dirty="0" sz="1100" spc="-110" b="1">
                <a:latin typeface="Times New Roman"/>
                <a:cs typeface="Times New Roman"/>
              </a:rPr>
              <a:t>ىلع </a:t>
            </a:r>
            <a:r>
              <a:rPr dirty="0" sz="1100" spc="-25" b="1">
                <a:latin typeface="Times New Roman"/>
                <a:cs typeface="Times New Roman"/>
              </a:rPr>
              <a:t>ةولاعو </a:t>
            </a:r>
            <a:r>
              <a:rPr dirty="0" sz="1100" spc="-90" b="1">
                <a:latin typeface="Times New Roman"/>
                <a:cs typeface="Times New Roman"/>
              </a:rPr>
              <a:t>.مولعلاو </a:t>
            </a:r>
            <a:r>
              <a:rPr dirty="0" sz="1100" spc="-155" b="1">
                <a:latin typeface="Times New Roman"/>
                <a:cs typeface="Times New Roman"/>
              </a:rPr>
              <a:t>تايضايرلا </a:t>
            </a:r>
            <a:r>
              <a:rPr dirty="0" sz="1100" spc="-125" b="1">
                <a:latin typeface="Times New Roman"/>
                <a:cs typeface="Times New Roman"/>
              </a:rPr>
              <a:t>لثم </a:t>
            </a:r>
            <a:r>
              <a:rPr dirty="0" sz="1100" spc="-130" b="1">
                <a:latin typeface="Times New Roman"/>
                <a:cs typeface="Times New Roman"/>
              </a:rPr>
              <a:t>عيضاوم </a:t>
            </a:r>
            <a:r>
              <a:rPr dirty="0" sz="1100" spc="-290" b="1">
                <a:latin typeface="Times New Roman"/>
                <a:cs typeface="Times New Roman"/>
              </a:rPr>
              <a:t>يف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195" b="1">
                <a:latin typeface="Times New Roman"/>
                <a:cs typeface="Times New Roman"/>
              </a:rPr>
              <a:t>جئاتنلا </a:t>
            </a:r>
            <a:r>
              <a:rPr dirty="0" sz="1100" spc="-90" b="1">
                <a:latin typeface="Times New Roman"/>
                <a:cs typeface="Times New Roman"/>
              </a:rPr>
              <a:t>ىلعأ </a:t>
            </a:r>
            <a:r>
              <a:rPr dirty="0" sz="1100" spc="-185" b="1">
                <a:latin typeface="Times New Roman"/>
                <a:cs typeface="Times New Roman"/>
              </a:rPr>
              <a:t>نوققحي </a:t>
            </a:r>
            <a:r>
              <a:rPr dirty="0" sz="1100" spc="-110" b="1">
                <a:latin typeface="Times New Roman"/>
                <a:cs typeface="Times New Roman"/>
              </a:rPr>
              <a:t>مه</a:t>
            </a:r>
            <a:r>
              <a:rPr dirty="0" baseline="5050" sz="1650" spc="-165" b="1">
                <a:latin typeface="Times New Roman"/>
                <a:cs typeface="Times New Roman"/>
              </a:rPr>
              <a:t>ّ</a:t>
            </a:r>
            <a:r>
              <a:rPr dirty="0" sz="1100" spc="-110" b="1">
                <a:latin typeface="Times New Roman"/>
                <a:cs typeface="Times New Roman"/>
              </a:rPr>
              <a:t>نإف </a:t>
            </a:r>
            <a:r>
              <a:rPr dirty="0" sz="1100" spc="-60" b="1">
                <a:latin typeface="Times New Roman"/>
                <a:cs typeface="Times New Roman"/>
              </a:rPr>
              <a:t>،كلذ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50" b="1">
                <a:latin typeface="Times New Roman"/>
                <a:cs typeface="Times New Roman"/>
              </a:rPr>
              <a:t>مغرلا </a:t>
            </a:r>
            <a:r>
              <a:rPr dirty="0" sz="1100" spc="-85" b="1">
                <a:latin typeface="Times New Roman"/>
                <a:cs typeface="Times New Roman"/>
              </a:rPr>
              <a:t>ىلعو </a:t>
            </a:r>
            <a:r>
              <a:rPr dirty="0" sz="1100" spc="-90" b="1">
                <a:latin typeface="Times New Roman"/>
                <a:cs typeface="Times New Roman"/>
              </a:rPr>
              <a:t>.ةمدقتملا </a:t>
            </a:r>
            <a:r>
              <a:rPr dirty="0" sz="1100" spc="-50" b="1">
                <a:latin typeface="Times New Roman"/>
                <a:cs typeface="Times New Roman"/>
              </a:rPr>
              <a:t>لودلا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0" b="1">
                <a:latin typeface="Times New Roman"/>
                <a:cs typeface="Times New Roman"/>
              </a:rPr>
              <a:t>%</a:t>
            </a:r>
            <a:r>
              <a:rPr dirty="0" sz="1100" spc="-10" b="1">
                <a:latin typeface="Georgia"/>
                <a:cs typeface="Georgia"/>
              </a:rPr>
              <a:t>85  </a:t>
            </a:r>
            <a:r>
              <a:rPr dirty="0" sz="1100" spc="-120" b="1">
                <a:latin typeface="Times New Roman"/>
                <a:cs typeface="Times New Roman"/>
              </a:rPr>
              <a:t>ددحي  </a:t>
            </a:r>
            <a:r>
              <a:rPr dirty="0" sz="1100" spc="-60" b="1">
                <a:latin typeface="Times New Roman"/>
                <a:cs typeface="Times New Roman"/>
              </a:rPr>
              <a:t>يذلا </a:t>
            </a:r>
            <a:r>
              <a:rPr dirty="0" sz="1100" spc="-125" b="1">
                <a:latin typeface="Times New Roman"/>
                <a:cs typeface="Times New Roman"/>
              </a:rPr>
              <a:t>ديحولا  </a:t>
            </a:r>
            <a:r>
              <a:rPr dirty="0" sz="1100" spc="-65" b="1">
                <a:latin typeface="Times New Roman"/>
                <a:cs typeface="Times New Roman"/>
              </a:rPr>
              <a:t>لماعلا </a:t>
            </a:r>
            <a:r>
              <a:rPr dirty="0" sz="1100" spc="-220" b="1">
                <a:latin typeface="Times New Roman"/>
                <a:cs typeface="Times New Roman"/>
              </a:rPr>
              <a:t>سيل     </a:t>
            </a:r>
            <a:r>
              <a:rPr dirty="0" sz="1100" spc="-114" b="1">
                <a:latin typeface="Times New Roman"/>
                <a:cs typeface="Times New Roman"/>
              </a:rPr>
              <a:t>ةيساردلا  </a:t>
            </a:r>
            <a:r>
              <a:rPr dirty="0" sz="1100" spc="-105" b="1">
                <a:latin typeface="Times New Roman"/>
                <a:cs typeface="Times New Roman"/>
              </a:rPr>
              <a:t>مايلأا </a:t>
            </a:r>
            <a:r>
              <a:rPr dirty="0" sz="1100" b="1">
                <a:latin typeface="Times New Roman"/>
                <a:cs typeface="Times New Roman"/>
              </a:rPr>
              <a:t>لوطو </a:t>
            </a:r>
            <a:r>
              <a:rPr dirty="0" sz="1100" spc="-5" b="1">
                <a:latin typeface="Times New Roman"/>
                <a:cs typeface="Times New Roman"/>
              </a:rPr>
              <a:t>ددع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-105" b="1">
                <a:latin typeface="Times New Roman"/>
                <a:cs typeface="Times New Roman"/>
              </a:rPr>
              <a:t>ةساردلل </a:t>
            </a:r>
            <a:r>
              <a:rPr dirty="0" sz="1100" spc="-165" b="1">
                <a:latin typeface="Times New Roman"/>
                <a:cs typeface="Times New Roman"/>
              </a:rPr>
              <a:t>ةضقانتملا  </a:t>
            </a:r>
            <a:r>
              <a:rPr dirty="0" sz="1100" spc="-195" b="1">
                <a:latin typeface="Times New Roman"/>
                <a:cs typeface="Times New Roman"/>
              </a:rPr>
              <a:t>جئاتنلا   </a:t>
            </a:r>
            <a:r>
              <a:rPr dirty="0" sz="1100" spc="-190" b="1">
                <a:latin typeface="Times New Roman"/>
                <a:cs typeface="Times New Roman"/>
              </a:rPr>
              <a:t>فشكتو   </a:t>
            </a:r>
            <a:r>
              <a:rPr dirty="0" sz="1100" b="1">
                <a:latin typeface="Times New Roman"/>
                <a:cs typeface="Times New Roman"/>
              </a:rPr>
              <a:t>. </a:t>
            </a:r>
            <a:r>
              <a:rPr dirty="0" sz="1100" spc="-135" b="1">
                <a:latin typeface="Times New Roman"/>
                <a:cs typeface="Times New Roman"/>
              </a:rPr>
              <a:t>ةقلاطب  </a:t>
            </a:r>
            <a:r>
              <a:rPr dirty="0" sz="1100" spc="-105" b="1">
                <a:latin typeface="Times New Roman"/>
                <a:cs typeface="Times New Roman"/>
              </a:rPr>
              <a:t>تاغل </a:t>
            </a:r>
            <a:r>
              <a:rPr dirty="0" sz="1100" spc="-140" b="1">
                <a:latin typeface="Times New Roman"/>
                <a:cs typeface="Times New Roman"/>
              </a:rPr>
              <a:t>ثلاث  </a:t>
            </a:r>
            <a:r>
              <a:rPr dirty="0" sz="1100" spc="-114" b="1">
                <a:latin typeface="Times New Roman"/>
                <a:cs typeface="Times New Roman"/>
              </a:rPr>
              <a:t>بلاغلا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و </a:t>
            </a:r>
            <a:r>
              <a:rPr dirty="0" sz="1100" spc="-254" b="1">
                <a:latin typeface="Times New Roman"/>
                <a:cs typeface="Times New Roman"/>
              </a:rPr>
              <a:t>نيتغل              </a:t>
            </a:r>
            <a:r>
              <a:rPr dirty="0" sz="1100" spc="-110" b="1">
                <a:latin typeface="Times New Roman"/>
                <a:cs typeface="Times New Roman"/>
              </a:rPr>
              <a:t>لقلأا  </a:t>
            </a:r>
            <a:r>
              <a:rPr dirty="0" sz="1100" spc="-114" b="1">
                <a:latin typeface="Times New Roman"/>
                <a:cs typeface="Times New Roman"/>
              </a:rPr>
              <a:t>ىلع   </a:t>
            </a:r>
            <a:r>
              <a:rPr dirty="0" sz="1100" spc="-50" b="1">
                <a:latin typeface="Times New Roman"/>
                <a:cs typeface="Times New Roman"/>
              </a:rPr>
              <a:t> </a:t>
            </a:r>
            <a:r>
              <a:rPr dirty="0" sz="1100" spc="-190" b="1">
                <a:latin typeface="Times New Roman"/>
                <a:cs typeface="Times New Roman"/>
              </a:rPr>
              <a:t>نوثدحتي</a:t>
            </a:r>
            <a:endParaRPr sz="1100">
              <a:latin typeface="Times New Roman"/>
              <a:cs typeface="Times New Roman"/>
            </a:endParaRPr>
          </a:p>
          <a:p>
            <a:pPr algn="r" marR="6350">
              <a:lnSpc>
                <a:spcPts val="1270"/>
              </a:lnSpc>
            </a:pPr>
            <a:r>
              <a:rPr dirty="0" sz="1100" spc="-75" b="1">
                <a:latin typeface="Times New Roman"/>
                <a:cs typeface="Times New Roman"/>
              </a:rPr>
              <a:t>.لا </a:t>
            </a:r>
            <a:r>
              <a:rPr dirty="0" sz="1100" b="1">
                <a:latin typeface="Times New Roman"/>
                <a:cs typeface="Times New Roman"/>
              </a:rPr>
              <a:t>وأ </a:t>
            </a:r>
            <a:r>
              <a:rPr dirty="0" sz="1100" spc="-65" b="1">
                <a:latin typeface="Times New Roman"/>
                <a:cs typeface="Times New Roman"/>
              </a:rPr>
              <a:t>ةسردملا </a:t>
            </a:r>
            <a:r>
              <a:rPr dirty="0" sz="1100" spc="-295" b="1">
                <a:latin typeface="Times New Roman"/>
                <a:cs typeface="Times New Roman"/>
              </a:rPr>
              <a:t>يف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65" b="1">
                <a:latin typeface="Times New Roman"/>
                <a:cs typeface="Times New Roman"/>
              </a:rPr>
              <a:t>نوحجنيس   </a:t>
            </a:r>
            <a:r>
              <a:rPr dirty="0" sz="1100" spc="-140" b="1">
                <a:latin typeface="Times New Roman"/>
                <a:cs typeface="Times New Roman"/>
              </a:rPr>
              <a:t>ةبلطلا  </a:t>
            </a:r>
            <a:r>
              <a:rPr dirty="0" sz="1100" spc="-60" b="1">
                <a:latin typeface="Times New Roman"/>
                <a:cs typeface="Times New Roman"/>
              </a:rPr>
              <a:t>ناك </a:t>
            </a:r>
            <a:r>
              <a:rPr dirty="0" sz="1100" spc="40" b="1">
                <a:latin typeface="Times New Roman"/>
                <a:cs typeface="Times New Roman"/>
              </a:rPr>
              <a:t>ام</a:t>
            </a:r>
            <a:r>
              <a:rPr dirty="0" sz="1100" spc="10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اذإ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400" spc="-155" b="1">
                <a:latin typeface="Times New Roman"/>
                <a:cs typeface="Times New Roman"/>
              </a:rPr>
              <a:t>باـتكلا</a:t>
            </a:r>
            <a:r>
              <a:rPr dirty="0" sz="1400" spc="-85" b="1">
                <a:latin typeface="Times New Roman"/>
                <a:cs typeface="Times New Roman"/>
              </a:rPr>
              <a:t> </a:t>
            </a:r>
            <a:r>
              <a:rPr dirty="0" sz="1400" spc="-120" b="1">
                <a:latin typeface="Times New Roman"/>
                <a:cs typeface="Times New Roman"/>
              </a:rPr>
              <a:t>نيراــمت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676" y="4833239"/>
            <a:ext cx="113728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4/ </a:t>
            </a: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10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45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9363" y="5062346"/>
            <a:ext cx="6816090" cy="3366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Arial Black"/>
                <a:cs typeface="Arial Black"/>
              </a:rPr>
              <a:t>Listen </a:t>
            </a:r>
            <a:r>
              <a:rPr dirty="0" sz="1100" b="1">
                <a:latin typeface="Arial Black"/>
                <a:cs typeface="Arial Black"/>
              </a:rPr>
              <a:t>to </a:t>
            </a:r>
            <a:r>
              <a:rPr dirty="0" sz="1100" spc="-5" b="1">
                <a:latin typeface="Arial Black"/>
                <a:cs typeface="Arial Black"/>
              </a:rPr>
              <a:t>and </a:t>
            </a:r>
            <a:r>
              <a:rPr dirty="0" sz="1100" b="1">
                <a:latin typeface="Arial Black"/>
                <a:cs typeface="Arial Black"/>
              </a:rPr>
              <a:t>read </a:t>
            </a:r>
            <a:r>
              <a:rPr dirty="0" sz="1100" spc="-5" b="1">
                <a:latin typeface="Arial Black"/>
                <a:cs typeface="Arial Black"/>
              </a:rPr>
              <a:t>the </a:t>
            </a:r>
            <a:r>
              <a:rPr dirty="0" sz="1100" b="1">
                <a:latin typeface="Arial Black"/>
                <a:cs typeface="Arial Black"/>
              </a:rPr>
              <a:t>study’s </a:t>
            </a:r>
            <a:r>
              <a:rPr dirty="0" sz="1100" spc="-5" b="1">
                <a:latin typeface="Arial Black"/>
                <a:cs typeface="Arial Black"/>
              </a:rPr>
              <a:t>findings </a:t>
            </a:r>
            <a:r>
              <a:rPr dirty="0" sz="1100" b="1">
                <a:latin typeface="Arial Black"/>
                <a:cs typeface="Arial Black"/>
              </a:rPr>
              <a:t>again </a:t>
            </a:r>
            <a:r>
              <a:rPr dirty="0" sz="1100" spc="-5" b="1">
                <a:latin typeface="Arial Black"/>
                <a:cs typeface="Arial Black"/>
              </a:rPr>
              <a:t>and answer </a:t>
            </a:r>
            <a:r>
              <a:rPr dirty="0" sz="1100" b="1">
                <a:latin typeface="Arial Black"/>
                <a:cs typeface="Arial Black"/>
              </a:rPr>
              <a:t>the</a:t>
            </a:r>
            <a:r>
              <a:rPr dirty="0" sz="1100" spc="85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Arial Black"/>
                <a:cs typeface="Arial Black"/>
              </a:rPr>
              <a:t>questions.</a:t>
            </a:r>
            <a:endParaRPr sz="1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  <a:buAutoNum type="arabicPeriod"/>
              <a:tabLst>
                <a:tab pos="162560" algn="l"/>
              </a:tabLst>
            </a:pPr>
            <a:r>
              <a:rPr dirty="0" sz="1100" b="1">
                <a:latin typeface="Georgia"/>
                <a:cs typeface="Georgia"/>
              </a:rPr>
              <a:t>What </a:t>
            </a:r>
            <a:r>
              <a:rPr dirty="0" sz="1100" spc="-5" b="1">
                <a:latin typeface="Georgia"/>
                <a:cs typeface="Georgia"/>
              </a:rPr>
              <a:t>change </a:t>
            </a:r>
            <a:r>
              <a:rPr dirty="0" sz="1100" b="1">
                <a:latin typeface="Georgia"/>
                <a:cs typeface="Georgia"/>
              </a:rPr>
              <a:t>has </a:t>
            </a:r>
            <a:r>
              <a:rPr dirty="0" sz="1100" spc="-5" b="1">
                <a:latin typeface="Georgia"/>
                <a:cs typeface="Georgia"/>
              </a:rPr>
              <a:t>recently </a:t>
            </a:r>
            <a:r>
              <a:rPr dirty="0" sz="1100" b="1">
                <a:latin typeface="Georgia"/>
                <a:cs typeface="Georgia"/>
              </a:rPr>
              <a:t>taken </a:t>
            </a:r>
            <a:r>
              <a:rPr dirty="0" sz="1100" spc="-5" b="1">
                <a:latin typeface="Georgia"/>
                <a:cs typeface="Georgia"/>
              </a:rPr>
              <a:t>place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some American schools, </a:t>
            </a:r>
            <a:r>
              <a:rPr dirty="0" sz="1100" b="1">
                <a:latin typeface="Georgia"/>
                <a:cs typeface="Georgia"/>
              </a:rPr>
              <a:t>and why </a:t>
            </a:r>
            <a:r>
              <a:rPr dirty="0" sz="1100" spc="-5" b="1">
                <a:latin typeface="Georgia"/>
                <a:cs typeface="Georgia"/>
              </a:rPr>
              <a:t>has </a:t>
            </a:r>
            <a:r>
              <a:rPr dirty="0" sz="1100" b="1">
                <a:latin typeface="Georgia"/>
                <a:cs typeface="Georgia"/>
              </a:rPr>
              <a:t>this </a:t>
            </a:r>
            <a:r>
              <a:rPr dirty="0" sz="1100" spc="-5" b="1">
                <a:latin typeface="Georgia"/>
                <a:cs typeface="Georgia"/>
              </a:rPr>
              <a:t>occurred?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81610" indent="-168910">
              <a:lnSpc>
                <a:spcPts val="1250"/>
              </a:lnSpc>
              <a:buAutoNum type="arabicPeriod" startAt="2"/>
              <a:tabLst>
                <a:tab pos="182245" algn="l"/>
              </a:tabLst>
            </a:pPr>
            <a:r>
              <a:rPr dirty="0" sz="1100" b="1">
                <a:latin typeface="Georgia"/>
                <a:cs typeface="Georgia"/>
              </a:rPr>
              <a:t>Who </a:t>
            </a:r>
            <a:r>
              <a:rPr dirty="0" sz="1100" spc="-5" b="1">
                <a:latin typeface="Georgia"/>
                <a:cs typeface="Georgia"/>
              </a:rPr>
              <a:t>does more homework on </a:t>
            </a:r>
            <a:r>
              <a:rPr dirty="0" sz="1100" b="1">
                <a:latin typeface="Georgia"/>
                <a:cs typeface="Georgia"/>
              </a:rPr>
              <a:t>average: </a:t>
            </a:r>
            <a:r>
              <a:rPr dirty="0" sz="1100" spc="-5" b="1">
                <a:latin typeface="Georgia"/>
                <a:cs typeface="Georgia"/>
              </a:rPr>
              <a:t>students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USA or students </a:t>
            </a:r>
            <a:r>
              <a:rPr dirty="0" sz="1100" b="1">
                <a:latin typeface="Georgia"/>
                <a:cs typeface="Georgia"/>
              </a:rPr>
              <a:t>in</a:t>
            </a:r>
            <a:r>
              <a:rPr dirty="0" sz="1100" spc="3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Japan?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marL="180340" indent="-167640">
              <a:lnSpc>
                <a:spcPts val="1250"/>
              </a:lnSpc>
              <a:buAutoNum type="arabicPeriod" startAt="3"/>
              <a:tabLst>
                <a:tab pos="180340" algn="l"/>
              </a:tabLst>
            </a:pPr>
            <a:r>
              <a:rPr dirty="0" sz="1100" spc="-5" b="1">
                <a:latin typeface="Georgia"/>
                <a:cs typeface="Georgia"/>
              </a:rPr>
              <a:t>How many </a:t>
            </a:r>
            <a:r>
              <a:rPr dirty="0" sz="1100" b="1">
                <a:latin typeface="Georgia"/>
                <a:cs typeface="Georgia"/>
              </a:rPr>
              <a:t>days a </a:t>
            </a:r>
            <a:r>
              <a:rPr dirty="0" sz="1100" spc="-5" b="1">
                <a:latin typeface="Georgia"/>
                <a:cs typeface="Georgia"/>
              </a:rPr>
              <a:t>year </a:t>
            </a:r>
            <a:r>
              <a:rPr dirty="0" sz="1100" b="1">
                <a:latin typeface="Georgia"/>
                <a:cs typeface="Georgia"/>
              </a:rPr>
              <a:t>do </a:t>
            </a:r>
            <a:r>
              <a:rPr dirty="0" sz="1100" spc="-5" b="1">
                <a:latin typeface="Georgia"/>
                <a:cs typeface="Georgia"/>
              </a:rPr>
              <a:t>most students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USA attend</a:t>
            </a:r>
            <a:r>
              <a:rPr dirty="0" sz="1100" spc="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school?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ts val="1255"/>
              </a:lnSpc>
              <a:buAutoNum type="arabicPeriod" startAt="4"/>
              <a:tabLst>
                <a:tab pos="185420" algn="l"/>
              </a:tabLst>
            </a:pPr>
            <a:r>
              <a:rPr dirty="0" sz="1100" b="1">
                <a:latin typeface="Georgia"/>
                <a:cs typeface="Georgia"/>
              </a:rPr>
              <a:t>Is it </a:t>
            </a:r>
            <a:r>
              <a:rPr dirty="0" sz="1100" spc="-5" b="1">
                <a:latin typeface="Georgia"/>
                <a:cs typeface="Georgia"/>
              </a:rPr>
              <a:t>compulsory </a:t>
            </a:r>
            <a:r>
              <a:rPr dirty="0" sz="1100" b="1">
                <a:latin typeface="Georgia"/>
                <a:cs typeface="Georgia"/>
              </a:rPr>
              <a:t>to do </a:t>
            </a:r>
            <a:r>
              <a:rPr dirty="0" sz="1100" spc="-5" b="1">
                <a:latin typeface="Georgia"/>
                <a:cs typeface="Georgia"/>
              </a:rPr>
              <a:t>after-school activities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Japan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South</a:t>
            </a:r>
            <a:r>
              <a:rPr dirty="0" sz="1100" spc="3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Korea?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77165" indent="-164465">
              <a:lnSpc>
                <a:spcPts val="1250"/>
              </a:lnSpc>
              <a:buFont typeface="Georgia"/>
              <a:buAutoNum type="arabicPeriod" startAt="5"/>
              <a:tabLst>
                <a:tab pos="177800" algn="l"/>
              </a:tabLst>
            </a:pPr>
            <a:r>
              <a:rPr dirty="0" sz="1100" b="1">
                <a:latin typeface="Georgia"/>
                <a:cs typeface="Georgia"/>
              </a:rPr>
              <a:t>What is </a:t>
            </a:r>
            <a:r>
              <a:rPr dirty="0" sz="1100" spc="-5" b="1">
                <a:latin typeface="Georgia"/>
                <a:cs typeface="Georgia"/>
              </a:rPr>
              <a:t>interesting about </a:t>
            </a:r>
            <a:r>
              <a:rPr dirty="0" sz="1100" b="1">
                <a:latin typeface="Georgia"/>
                <a:cs typeface="Georgia"/>
              </a:rPr>
              <a:t>Finland’s </a:t>
            </a:r>
            <a:r>
              <a:rPr dirty="0" sz="1100" spc="-5" b="1">
                <a:latin typeface="Georgia"/>
                <a:cs typeface="Georgia"/>
              </a:rPr>
              <a:t>fewer and </a:t>
            </a:r>
            <a:r>
              <a:rPr dirty="0" sz="1100" b="1">
                <a:latin typeface="Georgia"/>
                <a:cs typeface="Georgia"/>
              </a:rPr>
              <a:t>shorter </a:t>
            </a:r>
            <a:r>
              <a:rPr dirty="0" sz="1100" spc="-5" b="1">
                <a:latin typeface="Georgia"/>
                <a:cs typeface="Georgia"/>
              </a:rPr>
              <a:t>school</a:t>
            </a:r>
            <a:r>
              <a:rPr dirty="0" sz="1100" spc="-4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days?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ts val="1250"/>
              </a:lnSpc>
              <a:buAutoNum type="arabicPeriod" startAt="6"/>
              <a:tabLst>
                <a:tab pos="185420" algn="l"/>
              </a:tabLst>
            </a:pP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which countries  </a:t>
            </a:r>
            <a:r>
              <a:rPr dirty="0" sz="1100" b="1">
                <a:latin typeface="Georgia"/>
                <a:cs typeface="Georgia"/>
              </a:rPr>
              <a:t>students </a:t>
            </a:r>
            <a:r>
              <a:rPr dirty="0" sz="1100" spc="-5" b="1">
                <a:latin typeface="Georgia"/>
                <a:cs typeface="Georgia"/>
              </a:rPr>
              <a:t>spend the most time</a:t>
            </a:r>
            <a:r>
              <a:rPr dirty="0" sz="1100" spc="-3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studying?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marL="12700" marR="498475">
              <a:lnSpc>
                <a:spcPts val="1260"/>
              </a:lnSpc>
              <a:spcBef>
                <a:spcPts val="55"/>
              </a:spcBef>
              <a:buAutoNum type="arabicPeriod" startAt="7"/>
              <a:tabLst>
                <a:tab pos="171450" algn="l"/>
              </a:tabLst>
            </a:pPr>
            <a:r>
              <a:rPr dirty="0" sz="1100" b="1">
                <a:latin typeface="Georgia"/>
                <a:cs typeface="Georgia"/>
              </a:rPr>
              <a:t>Do </a:t>
            </a:r>
            <a:r>
              <a:rPr dirty="0" sz="1100" spc="-5" b="1">
                <a:latin typeface="Georgia"/>
                <a:cs typeface="Georgia"/>
              </a:rPr>
              <a:t>you think that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longer school day would result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better grades for most students?  </a:t>
            </a:r>
            <a:r>
              <a:rPr dirty="0" sz="1100" spc="-5" b="1">
                <a:latin typeface="Georgia"/>
                <a:cs typeface="Georgia"/>
              </a:rPr>
              <a:t>Why/Why not? Justify your answer.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18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8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5676" y="8578291"/>
            <a:ext cx="219265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spc="-5" b="1">
                <a:latin typeface="Arial Black"/>
                <a:cs typeface="Arial Black"/>
              </a:rPr>
              <a:t>Research </a:t>
            </a:r>
            <a:r>
              <a:rPr dirty="0" sz="1200" b="1">
                <a:latin typeface="Arial Black"/>
                <a:cs typeface="Arial Black"/>
              </a:rPr>
              <a:t>box/ </a:t>
            </a: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5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44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9363" y="8807398"/>
            <a:ext cx="5918835" cy="351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 Black"/>
                <a:cs typeface="Arial Black"/>
              </a:rPr>
              <a:t>What is the </a:t>
            </a:r>
            <a:r>
              <a:rPr dirty="0" sz="1100" spc="-5">
                <a:latin typeface="Arial Black"/>
                <a:cs typeface="Arial Black"/>
              </a:rPr>
              <a:t>minimum </a:t>
            </a:r>
            <a:r>
              <a:rPr dirty="0" sz="1100">
                <a:latin typeface="Arial Black"/>
                <a:cs typeface="Arial Black"/>
              </a:rPr>
              <a:t>school-leaving </a:t>
            </a:r>
            <a:r>
              <a:rPr dirty="0" sz="1100" spc="-10">
                <a:latin typeface="Arial Black"/>
                <a:cs typeface="Arial Black"/>
              </a:rPr>
              <a:t>age </a:t>
            </a:r>
            <a:r>
              <a:rPr dirty="0" sz="1100" spc="-5">
                <a:latin typeface="Arial Black"/>
                <a:cs typeface="Arial Black"/>
              </a:rPr>
              <a:t>for students </a:t>
            </a:r>
            <a:r>
              <a:rPr dirty="0" sz="1100">
                <a:latin typeface="Arial Black"/>
                <a:cs typeface="Arial Black"/>
              </a:rPr>
              <a:t>in the </a:t>
            </a:r>
            <a:r>
              <a:rPr dirty="0" sz="1100" spc="-5">
                <a:latin typeface="Arial Black"/>
                <a:cs typeface="Arial Black"/>
              </a:rPr>
              <a:t>UK and </a:t>
            </a:r>
            <a:r>
              <a:rPr dirty="0" sz="1100">
                <a:latin typeface="Arial Black"/>
                <a:cs typeface="Arial Black"/>
              </a:rPr>
              <a:t>the</a:t>
            </a:r>
            <a:r>
              <a:rPr dirty="0" sz="1100" spc="15">
                <a:latin typeface="Arial Black"/>
                <a:cs typeface="Arial Black"/>
              </a:rPr>
              <a:t> </a:t>
            </a:r>
            <a:r>
              <a:rPr dirty="0" sz="1100" spc="-5">
                <a:latin typeface="Arial Black"/>
                <a:cs typeface="Arial Black"/>
              </a:rPr>
              <a:t>USA?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 spc="-5">
                <a:latin typeface="Georgia"/>
                <a:cs typeface="Georgia"/>
              </a:rPr>
              <a:t>………………………………………………………………………………………………………………………….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4890" y="8865755"/>
            <a:ext cx="268789" cy="27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24427" y="8843784"/>
            <a:ext cx="399161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38040" y="8541131"/>
            <a:ext cx="630301" cy="4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41671" y="8413368"/>
            <a:ext cx="373633" cy="373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29504" y="8191245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43739" y="7819517"/>
            <a:ext cx="318050" cy="419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1246" y="7625968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9201" y="7231633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74588" y="7042911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05926" y="9266925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54144" y="9119069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1446" y="8976931"/>
            <a:ext cx="271399" cy="3404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57826" y="8819070"/>
            <a:ext cx="268859" cy="348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06948" y="8698666"/>
            <a:ext cx="288280" cy="337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19471" y="8468868"/>
            <a:ext cx="264159" cy="361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96211" y="8272144"/>
            <a:ext cx="252722" cy="36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58910" y="8120888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9395" y="7842377"/>
            <a:ext cx="234856" cy="3886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41710" y="7658354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64890" y="8865755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46"/>
                </a:moveTo>
                <a:lnTo>
                  <a:pt x="3556" y="4648"/>
                </a:lnTo>
                <a:lnTo>
                  <a:pt x="1777" y="2336"/>
                </a:lnTo>
                <a:lnTo>
                  <a:pt x="0" y="0"/>
                </a:lnTo>
                <a:lnTo>
                  <a:pt x="37484" y="16980"/>
                </a:lnTo>
                <a:lnTo>
                  <a:pt x="78232" y="26317"/>
                </a:lnTo>
                <a:lnTo>
                  <a:pt x="120693" y="29610"/>
                </a:lnTo>
                <a:lnTo>
                  <a:pt x="163322" y="28460"/>
                </a:lnTo>
                <a:lnTo>
                  <a:pt x="165100" y="30759"/>
                </a:lnTo>
                <a:lnTo>
                  <a:pt x="167005" y="33096"/>
                </a:lnTo>
                <a:lnTo>
                  <a:pt x="168783" y="35394"/>
                </a:lnTo>
                <a:lnTo>
                  <a:pt x="163702" y="35750"/>
                </a:lnTo>
                <a:lnTo>
                  <a:pt x="158750" y="36042"/>
                </a:lnTo>
                <a:lnTo>
                  <a:pt x="153797" y="36245"/>
                </a:lnTo>
                <a:lnTo>
                  <a:pt x="142952" y="37142"/>
                </a:lnTo>
                <a:lnTo>
                  <a:pt x="134667" y="38925"/>
                </a:lnTo>
                <a:lnTo>
                  <a:pt x="129026" y="41717"/>
                </a:lnTo>
                <a:lnTo>
                  <a:pt x="126111" y="45643"/>
                </a:lnTo>
                <a:lnTo>
                  <a:pt x="126416" y="49554"/>
                </a:lnTo>
                <a:lnTo>
                  <a:pt x="129222" y="55646"/>
                </a:lnTo>
                <a:lnTo>
                  <a:pt x="134504" y="63894"/>
                </a:lnTo>
                <a:lnTo>
                  <a:pt x="142239" y="74269"/>
                </a:lnTo>
                <a:lnTo>
                  <a:pt x="166719" y="105384"/>
                </a:lnTo>
                <a:lnTo>
                  <a:pt x="191198" y="136504"/>
                </a:lnTo>
                <a:lnTo>
                  <a:pt x="215677" y="167622"/>
                </a:lnTo>
                <a:lnTo>
                  <a:pt x="240157" y="198729"/>
                </a:lnTo>
                <a:lnTo>
                  <a:pt x="250340" y="212392"/>
                </a:lnTo>
                <a:lnTo>
                  <a:pt x="258381" y="224613"/>
                </a:lnTo>
                <a:lnTo>
                  <a:pt x="264231" y="235389"/>
                </a:lnTo>
                <a:lnTo>
                  <a:pt x="267843" y="244716"/>
                </a:lnTo>
                <a:lnTo>
                  <a:pt x="268789" y="252622"/>
                </a:lnTo>
                <a:lnTo>
                  <a:pt x="267223" y="259541"/>
                </a:lnTo>
                <a:lnTo>
                  <a:pt x="263396" y="265620"/>
                </a:lnTo>
                <a:lnTo>
                  <a:pt x="257556" y="271005"/>
                </a:lnTo>
                <a:lnTo>
                  <a:pt x="250299" y="274162"/>
                </a:lnTo>
                <a:lnTo>
                  <a:pt x="240649" y="274599"/>
                </a:lnTo>
                <a:lnTo>
                  <a:pt x="228784" y="272055"/>
                </a:lnTo>
                <a:lnTo>
                  <a:pt x="192738" y="251056"/>
                </a:lnTo>
                <a:lnTo>
                  <a:pt x="165691" y="223325"/>
                </a:lnTo>
                <a:lnTo>
                  <a:pt x="143256" y="195224"/>
                </a:lnTo>
                <a:lnTo>
                  <a:pt x="141097" y="192544"/>
                </a:lnTo>
                <a:lnTo>
                  <a:pt x="141605" y="192925"/>
                </a:lnTo>
                <a:lnTo>
                  <a:pt x="142748" y="193497"/>
                </a:lnTo>
                <a:lnTo>
                  <a:pt x="146304" y="196799"/>
                </a:lnTo>
                <a:lnTo>
                  <a:pt x="152654" y="202069"/>
                </a:lnTo>
                <a:lnTo>
                  <a:pt x="157352" y="205701"/>
                </a:lnTo>
                <a:lnTo>
                  <a:pt x="163068" y="210286"/>
                </a:lnTo>
                <a:lnTo>
                  <a:pt x="169163" y="215633"/>
                </a:lnTo>
                <a:lnTo>
                  <a:pt x="174789" y="220428"/>
                </a:lnTo>
                <a:lnTo>
                  <a:pt x="182165" y="227004"/>
                </a:lnTo>
                <a:lnTo>
                  <a:pt x="191327" y="235416"/>
                </a:lnTo>
                <a:lnTo>
                  <a:pt x="202311" y="245719"/>
                </a:lnTo>
                <a:lnTo>
                  <a:pt x="209089" y="251672"/>
                </a:lnTo>
                <a:lnTo>
                  <a:pt x="215296" y="256408"/>
                </a:lnTo>
                <a:lnTo>
                  <a:pt x="220884" y="259926"/>
                </a:lnTo>
                <a:lnTo>
                  <a:pt x="225806" y="262229"/>
                </a:lnTo>
                <a:lnTo>
                  <a:pt x="230377" y="263855"/>
                </a:lnTo>
                <a:lnTo>
                  <a:pt x="233299" y="263207"/>
                </a:lnTo>
                <a:lnTo>
                  <a:pt x="234314" y="260349"/>
                </a:lnTo>
                <a:lnTo>
                  <a:pt x="234950" y="257289"/>
                </a:lnTo>
                <a:lnTo>
                  <a:pt x="231521" y="250596"/>
                </a:lnTo>
                <a:lnTo>
                  <a:pt x="189144" y="196605"/>
                </a:lnTo>
                <a:lnTo>
                  <a:pt x="154987" y="153144"/>
                </a:lnTo>
                <a:lnTo>
                  <a:pt x="120806" y="109676"/>
                </a:lnTo>
                <a:lnTo>
                  <a:pt x="86613" y="66205"/>
                </a:lnTo>
                <a:lnTo>
                  <a:pt x="58547" y="35979"/>
                </a:lnTo>
                <a:lnTo>
                  <a:pt x="45338" y="28282"/>
                </a:lnTo>
                <a:lnTo>
                  <a:pt x="38161" y="24296"/>
                </a:lnTo>
                <a:lnTo>
                  <a:pt x="31257" y="20634"/>
                </a:lnTo>
                <a:lnTo>
                  <a:pt x="24568" y="17224"/>
                </a:lnTo>
                <a:lnTo>
                  <a:pt x="18034" y="13995"/>
                </a:lnTo>
                <a:lnTo>
                  <a:pt x="13715" y="11772"/>
                </a:lnTo>
                <a:lnTo>
                  <a:pt x="9525" y="9423"/>
                </a:lnTo>
                <a:lnTo>
                  <a:pt x="5461" y="6946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21252" y="7039736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882519" y="749808"/>
            <a:ext cx="2007870" cy="215265"/>
          </a:xfrm>
          <a:prstGeom prst="rect">
            <a:avLst/>
          </a:prstGeom>
          <a:solidFill>
            <a:srgbClr val="B8B8B8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spc="-5" b="1">
                <a:latin typeface="Arial Black"/>
                <a:cs typeface="Arial Black"/>
              </a:rPr>
              <a:t>COMPREHENSION</a:t>
            </a:r>
            <a:r>
              <a:rPr dirty="0" sz="1200" spc="-65" b="1">
                <a:latin typeface="Arial Black"/>
                <a:cs typeface="Arial Black"/>
              </a:rPr>
              <a:t> </a:t>
            </a:r>
            <a:r>
              <a:rPr dirty="0" sz="1200" spc="-5" b="1">
                <a:latin typeface="Arial Black"/>
                <a:cs typeface="Arial Black"/>
              </a:rPr>
              <a:t>TEST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9363" y="1124457"/>
            <a:ext cx="6772909" cy="6053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382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1- </a:t>
            </a:r>
            <a:r>
              <a:rPr dirty="0" sz="1100" b="1">
                <a:latin typeface="Georgia"/>
                <a:cs typeface="Georgia"/>
              </a:rPr>
              <a:t>1,000 </a:t>
            </a:r>
            <a:r>
              <a:rPr dirty="0" sz="1100" spc="-5" b="1">
                <a:latin typeface="Georgia"/>
                <a:cs typeface="Georgia"/>
              </a:rPr>
              <a:t>schools across the USA started making school </a:t>
            </a:r>
            <a:r>
              <a:rPr dirty="0" sz="1100" b="1">
                <a:latin typeface="Georgia"/>
                <a:cs typeface="Georgia"/>
              </a:rPr>
              <a:t>years </a:t>
            </a:r>
            <a:r>
              <a:rPr dirty="0" sz="1100" spc="-5" b="1">
                <a:latin typeface="Georgia"/>
                <a:cs typeface="Georgia"/>
              </a:rPr>
              <a:t>longer </a:t>
            </a:r>
            <a:r>
              <a:rPr dirty="0" sz="1100" b="1">
                <a:latin typeface="Georgia"/>
                <a:cs typeface="Georgia"/>
              </a:rPr>
              <a:t>by two ways . </a:t>
            </a:r>
            <a:r>
              <a:rPr dirty="0" sz="1100" spc="-5" b="1">
                <a:latin typeface="Georgia"/>
                <a:cs typeface="Georgia"/>
              </a:rPr>
              <a:t>Write them  </a:t>
            </a:r>
            <a:r>
              <a:rPr dirty="0" sz="1100" spc="-5" b="1">
                <a:latin typeface="Georgia"/>
                <a:cs typeface="Georgia"/>
              </a:rPr>
              <a:t>down</a:t>
            </a:r>
            <a:r>
              <a:rPr dirty="0" sz="1100" spc="-9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  <a:p>
            <a:pPr marL="15240">
              <a:lnSpc>
                <a:spcPts val="118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524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90500" marR="211454" indent="-175260">
              <a:lnSpc>
                <a:spcPts val="1260"/>
              </a:lnSpc>
              <a:spcBef>
                <a:spcPts val="55"/>
              </a:spcBef>
              <a:buAutoNum type="arabicPeriod" startAt="2"/>
              <a:tabLst>
                <a:tab pos="185420" algn="l"/>
              </a:tabLst>
            </a:pPr>
            <a:r>
              <a:rPr dirty="0" sz="1100" spc="-5" b="1">
                <a:latin typeface="Georgia"/>
                <a:cs typeface="Georgia"/>
              </a:rPr>
              <a:t>Write down the sentence which indicates that Jordanian students attend school for more  </a:t>
            </a:r>
            <a:r>
              <a:rPr dirty="0" sz="1100" b="1">
                <a:latin typeface="Georgia"/>
                <a:cs typeface="Georgia"/>
              </a:rPr>
              <a:t>than 187 days </a:t>
            </a:r>
            <a:r>
              <a:rPr dirty="0" sz="1100" spc="-5" b="1">
                <a:latin typeface="Georgia"/>
                <a:cs typeface="Georgia"/>
              </a:rPr>
              <a:t>per</a:t>
            </a:r>
            <a:r>
              <a:rPr dirty="0" sz="1100" spc="-7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year.</a:t>
            </a:r>
            <a:endParaRPr sz="1100">
              <a:latin typeface="Georgia"/>
              <a:cs typeface="Georgia"/>
            </a:endParaRPr>
          </a:p>
          <a:p>
            <a:pPr marL="198120">
              <a:lnSpc>
                <a:spcPts val="1285"/>
              </a:lnSpc>
            </a:pPr>
            <a:r>
              <a:rPr dirty="0" sz="12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………………………………………………………………………………………………………………………..</a:t>
            </a:r>
            <a:endParaRPr sz="1200">
              <a:latin typeface="Georgia"/>
              <a:cs typeface="Georgia"/>
            </a:endParaRPr>
          </a:p>
          <a:p>
            <a:pPr marL="12700" marR="244475">
              <a:lnSpc>
                <a:spcPts val="1260"/>
              </a:lnSpc>
              <a:spcBef>
                <a:spcPts val="55"/>
              </a:spcBef>
              <a:buAutoNum type="arabicPeriod" startAt="3"/>
              <a:tabLst>
                <a:tab pos="180340" algn="l"/>
              </a:tabLst>
            </a:pPr>
            <a:r>
              <a:rPr dirty="0" sz="1100" b="1">
                <a:latin typeface="Georgia"/>
                <a:cs typeface="Georgia"/>
              </a:rPr>
              <a:t>There </a:t>
            </a:r>
            <a:r>
              <a:rPr dirty="0" sz="1100" spc="-5" b="1">
                <a:latin typeface="Georgia"/>
                <a:cs typeface="Georgia"/>
              </a:rPr>
              <a:t>are </a:t>
            </a:r>
            <a:r>
              <a:rPr dirty="0" sz="1100" b="1">
                <a:latin typeface="Georgia"/>
                <a:cs typeface="Georgia"/>
              </a:rPr>
              <a:t>two </a:t>
            </a:r>
            <a:r>
              <a:rPr dirty="0" sz="1100" spc="-5" b="1">
                <a:latin typeface="Georgia"/>
                <a:cs typeface="Georgia"/>
              </a:rPr>
              <a:t>main </a:t>
            </a:r>
            <a:r>
              <a:rPr dirty="0" sz="1100" b="1">
                <a:latin typeface="Georgia"/>
                <a:cs typeface="Georgia"/>
              </a:rPr>
              <a:t>differences </a:t>
            </a:r>
            <a:r>
              <a:rPr dirty="0" sz="1100" spc="-5" b="1">
                <a:latin typeface="Georgia"/>
                <a:cs typeface="Georgia"/>
              </a:rPr>
              <a:t>between </a:t>
            </a: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Finland’s students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the students of </a:t>
            </a:r>
            <a:r>
              <a:rPr dirty="0" sz="1100" b="1">
                <a:latin typeface="Georgia"/>
                <a:cs typeface="Georgia"/>
              </a:rPr>
              <a:t>other  </a:t>
            </a:r>
            <a:r>
              <a:rPr dirty="0" sz="1100" spc="-5" b="1">
                <a:latin typeface="Georgia"/>
                <a:cs typeface="Georgia"/>
              </a:rPr>
              <a:t>developed nations </a:t>
            </a:r>
            <a:r>
              <a:rPr dirty="0" sz="1100" b="1">
                <a:latin typeface="Georgia"/>
                <a:cs typeface="Georgia"/>
              </a:rPr>
              <a:t>. </a:t>
            </a:r>
            <a:r>
              <a:rPr dirty="0" sz="1100" spc="-5" b="1">
                <a:latin typeface="Georgia"/>
                <a:cs typeface="Georgia"/>
              </a:rPr>
              <a:t>Write down </a:t>
            </a:r>
            <a:r>
              <a:rPr dirty="0" sz="1100" b="1">
                <a:latin typeface="Georgia"/>
                <a:cs typeface="Georgia"/>
              </a:rPr>
              <a:t>these </a:t>
            </a:r>
            <a:r>
              <a:rPr dirty="0" sz="1100" spc="-5" b="1">
                <a:latin typeface="Georgia"/>
                <a:cs typeface="Georgia"/>
              </a:rPr>
              <a:t>two</a:t>
            </a:r>
            <a:r>
              <a:rPr dirty="0" sz="1100" spc="-2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differences.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18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4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87960" indent="-175260">
              <a:lnSpc>
                <a:spcPts val="1370"/>
              </a:lnSpc>
              <a:buSzPct val="91666"/>
              <a:buAutoNum type="arabicPeriod" startAt="4"/>
              <a:tabLst>
                <a:tab pos="187960" algn="l"/>
              </a:tabLst>
            </a:pPr>
            <a:r>
              <a:rPr dirty="0" sz="1200" b="1">
                <a:latin typeface="Georgia"/>
                <a:cs typeface="Georgia"/>
              </a:rPr>
              <a:t>Why </a:t>
            </a:r>
            <a:r>
              <a:rPr dirty="0" sz="1200" spc="-5" b="1">
                <a:latin typeface="Georgia"/>
                <a:cs typeface="Georgia"/>
              </a:rPr>
              <a:t>did the American schools start making school years</a:t>
            </a:r>
            <a:r>
              <a:rPr dirty="0" sz="1200" spc="40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longer?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ts val="1360"/>
              </a:lnSpc>
              <a:spcBef>
                <a:spcPts val="65"/>
              </a:spcBef>
              <a:buSzPct val="91666"/>
              <a:buAutoNum type="arabicPeriod" startAt="5"/>
              <a:tabLst>
                <a:tab pos="205104" algn="l"/>
              </a:tabLst>
            </a:pPr>
            <a:r>
              <a:rPr dirty="0" sz="1200" spc="-5" b="1">
                <a:latin typeface="Georgia"/>
                <a:cs typeface="Georgia"/>
              </a:rPr>
              <a:t>There </a:t>
            </a:r>
            <a:r>
              <a:rPr dirty="0" sz="1200" b="1">
                <a:latin typeface="Georgia"/>
                <a:cs typeface="Georgia"/>
              </a:rPr>
              <a:t>are many </a:t>
            </a:r>
            <a:r>
              <a:rPr dirty="0" sz="1200" spc="-5" b="1">
                <a:latin typeface="Georgia"/>
                <a:cs typeface="Georgia"/>
              </a:rPr>
              <a:t>countries where students spend most their time </a:t>
            </a:r>
            <a:r>
              <a:rPr dirty="0" sz="1200" b="1">
                <a:latin typeface="Georgia"/>
                <a:cs typeface="Georgia"/>
              </a:rPr>
              <a:t>studying, </a:t>
            </a:r>
            <a:r>
              <a:rPr dirty="0" sz="1200" spc="-5" b="1">
                <a:latin typeface="Georgia"/>
                <a:cs typeface="Georgia"/>
              </a:rPr>
              <a:t>write  </a:t>
            </a:r>
            <a:r>
              <a:rPr dirty="0" sz="1200" spc="-5" b="1">
                <a:latin typeface="Georgia"/>
                <a:cs typeface="Georgia"/>
              </a:rPr>
              <a:t>down two </a:t>
            </a:r>
            <a:r>
              <a:rPr dirty="0" sz="1200" b="1">
                <a:latin typeface="Georgia"/>
                <a:cs typeface="Georgia"/>
              </a:rPr>
              <a:t>of </a:t>
            </a:r>
            <a:r>
              <a:rPr dirty="0" sz="1200" spc="-5" b="1">
                <a:latin typeface="Georgia"/>
                <a:cs typeface="Georgia"/>
              </a:rPr>
              <a:t>these</a:t>
            </a:r>
            <a:r>
              <a:rPr dirty="0" sz="1200" spc="-55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countries.</a:t>
            </a:r>
            <a:endParaRPr sz="1200">
              <a:latin typeface="Georgia"/>
              <a:cs typeface="Georgia"/>
            </a:endParaRPr>
          </a:p>
          <a:p>
            <a:pPr marL="12700" marR="78740">
              <a:lnSpc>
                <a:spcPts val="1250"/>
              </a:lnSpc>
              <a:spcBef>
                <a:spcPts val="10"/>
              </a:spcBef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……………………………………………………………………………………………………………………………………..  </a:t>
            </a:r>
            <a:r>
              <a:rPr dirty="0" sz="1100" spc="-5" b="1">
                <a:latin typeface="Georgia"/>
                <a:cs typeface="Georgia"/>
              </a:rPr>
              <a:t>6.Although students in </a:t>
            </a:r>
            <a:r>
              <a:rPr dirty="0" sz="1100" b="1">
                <a:latin typeface="Georgia"/>
                <a:cs typeface="Georgia"/>
              </a:rPr>
              <a:t>Finland </a:t>
            </a:r>
            <a:r>
              <a:rPr dirty="0" sz="1100" spc="-5" b="1">
                <a:latin typeface="Georgia"/>
                <a:cs typeface="Georgia"/>
              </a:rPr>
              <a:t>attend school for </a:t>
            </a:r>
            <a:r>
              <a:rPr dirty="0" sz="1100" b="1">
                <a:latin typeface="Georgia"/>
                <a:cs typeface="Georgia"/>
              </a:rPr>
              <a:t>fewer </a:t>
            </a:r>
            <a:r>
              <a:rPr dirty="0" sz="1100" spc="-5" b="1">
                <a:latin typeface="Georgia"/>
                <a:cs typeface="Georgia"/>
              </a:rPr>
              <a:t>and shorter days than 85% of other  </a:t>
            </a:r>
            <a:r>
              <a:rPr dirty="0" sz="1100" spc="-5" b="1">
                <a:latin typeface="Georgia"/>
                <a:cs typeface="Georgia"/>
              </a:rPr>
              <a:t>developed nations, they achieve many goals </a:t>
            </a:r>
            <a:r>
              <a:rPr dirty="0" sz="1100" b="1">
                <a:latin typeface="Georgia"/>
                <a:cs typeface="Georgia"/>
              </a:rPr>
              <a:t>. Write </a:t>
            </a:r>
            <a:r>
              <a:rPr dirty="0" sz="1100" spc="-5" b="1">
                <a:latin typeface="Georgia"/>
                <a:cs typeface="Georgia"/>
              </a:rPr>
              <a:t>down </a:t>
            </a:r>
            <a:r>
              <a:rPr dirty="0" sz="1100" b="1">
                <a:latin typeface="Georgia"/>
                <a:cs typeface="Georgia"/>
              </a:rPr>
              <a:t>two </a:t>
            </a:r>
            <a:r>
              <a:rPr dirty="0" sz="1100" spc="-5" b="1">
                <a:latin typeface="Georgia"/>
                <a:cs typeface="Georgia"/>
              </a:rPr>
              <a:t>of </a:t>
            </a:r>
            <a:r>
              <a:rPr dirty="0" sz="1100" b="1">
                <a:latin typeface="Georgia"/>
                <a:cs typeface="Georgia"/>
              </a:rPr>
              <a:t>these</a:t>
            </a:r>
            <a:r>
              <a:rPr dirty="0" sz="1100" spc="5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goals.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19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9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2700" indent="2540">
              <a:lnSpc>
                <a:spcPct val="100000"/>
              </a:lnSpc>
              <a:spcBef>
                <a:spcPts val="140"/>
              </a:spcBef>
              <a:buAutoNum type="arabicPeriod" startAt="7"/>
              <a:tabLst>
                <a:tab pos="187960" algn="l"/>
              </a:tabLst>
            </a:pPr>
            <a:r>
              <a:rPr dirty="0" sz="1200" spc="-5" b="1">
                <a:latin typeface="Georgia"/>
                <a:cs typeface="Georgia"/>
              </a:rPr>
              <a:t>Find </a:t>
            </a:r>
            <a:r>
              <a:rPr dirty="0" sz="1200" b="1">
                <a:latin typeface="Georgia"/>
                <a:cs typeface="Georgia"/>
              </a:rPr>
              <a:t>a </a:t>
            </a:r>
            <a:r>
              <a:rPr dirty="0" sz="1200" spc="-5" b="1">
                <a:latin typeface="Georgia"/>
                <a:cs typeface="Georgia"/>
              </a:rPr>
              <a:t>word in </a:t>
            </a:r>
            <a:r>
              <a:rPr dirty="0" sz="1200" b="1">
                <a:latin typeface="Georgia"/>
                <a:cs typeface="Georgia"/>
              </a:rPr>
              <a:t>the </a:t>
            </a:r>
            <a:r>
              <a:rPr dirty="0" sz="1200" spc="-5" b="1">
                <a:latin typeface="Georgia"/>
                <a:cs typeface="Georgia"/>
              </a:rPr>
              <a:t>text which </a:t>
            </a:r>
            <a:r>
              <a:rPr dirty="0" sz="1200" b="1">
                <a:latin typeface="Georgia"/>
                <a:cs typeface="Georgia"/>
              </a:rPr>
              <a:t>has </a:t>
            </a:r>
            <a:r>
              <a:rPr dirty="0" sz="1200" spc="-5" b="1">
                <a:latin typeface="Georgia"/>
                <a:cs typeface="Georgia"/>
              </a:rPr>
              <a:t>the  opposite  </a:t>
            </a:r>
            <a:r>
              <a:rPr dirty="0" sz="1200" b="1">
                <a:latin typeface="Georgia"/>
                <a:cs typeface="Georgia"/>
              </a:rPr>
              <a:t>meaning of </a:t>
            </a:r>
            <a:r>
              <a:rPr dirty="0" sz="1200" spc="5" b="1">
                <a:latin typeface="Georgia"/>
                <a:cs typeface="Georgia"/>
              </a:rPr>
              <a:t> </a:t>
            </a:r>
            <a:r>
              <a:rPr dirty="0" sz="1200" b="1">
                <a:latin typeface="Georgia"/>
                <a:cs typeface="Georgia"/>
              </a:rPr>
              <a:t>'</a:t>
            </a:r>
            <a:r>
              <a:rPr dirty="0" sz="1200" b="1">
                <a:latin typeface="Arial Black"/>
                <a:cs typeface="Arial Black"/>
              </a:rPr>
              <a:t>compulsory</a:t>
            </a:r>
            <a:r>
              <a:rPr dirty="0" sz="1200" b="1">
                <a:latin typeface="Georgia"/>
                <a:cs typeface="Georgia"/>
              </a:rPr>
              <a:t>'.</a:t>
            </a:r>
            <a:endParaRPr sz="1200">
              <a:latin typeface="Georgia"/>
              <a:cs typeface="Georgia"/>
            </a:endParaRPr>
          </a:p>
          <a:p>
            <a:pPr marL="15240">
              <a:lnSpc>
                <a:spcPts val="1400"/>
              </a:lnSpc>
              <a:spcBef>
                <a:spcPts val="25"/>
              </a:spcBef>
            </a:pPr>
            <a:r>
              <a:rPr dirty="0" sz="12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………………………………………………………………………………………………………………………..</a:t>
            </a:r>
            <a:endParaRPr sz="1200">
              <a:latin typeface="Georgia"/>
              <a:cs typeface="Georgia"/>
            </a:endParaRPr>
          </a:p>
          <a:p>
            <a:pPr marL="207645" indent="-192405">
              <a:lnSpc>
                <a:spcPts val="1360"/>
              </a:lnSpc>
              <a:buAutoNum type="arabicPeriod" startAt="8"/>
              <a:tabLst>
                <a:tab pos="208279" algn="l"/>
              </a:tabLst>
            </a:pPr>
            <a:r>
              <a:rPr dirty="0" sz="1200" spc="-5" b="1">
                <a:latin typeface="Georgia"/>
                <a:cs typeface="Georgia"/>
              </a:rPr>
              <a:t>What do the underlined words </a:t>
            </a:r>
            <a:r>
              <a:rPr dirty="0" sz="1200" b="1">
                <a:latin typeface="Georgia"/>
                <a:cs typeface="Georgia"/>
              </a:rPr>
              <a:t>( pronouns ) </a:t>
            </a:r>
            <a:r>
              <a:rPr dirty="0" sz="1200" spc="-5" b="1">
                <a:latin typeface="Georgia"/>
                <a:cs typeface="Georgia"/>
              </a:rPr>
              <a:t>refer to</a:t>
            </a:r>
            <a:r>
              <a:rPr dirty="0" sz="1200" spc="5" b="1">
                <a:latin typeface="Georgia"/>
                <a:cs typeface="Georgia"/>
              </a:rPr>
              <a:t> </a:t>
            </a:r>
            <a:r>
              <a:rPr dirty="0" sz="1200" b="1">
                <a:latin typeface="Georgia"/>
                <a:cs typeface="Georgia"/>
              </a:rPr>
              <a:t>?</a:t>
            </a:r>
            <a:endParaRPr sz="1200">
              <a:latin typeface="Georgia"/>
              <a:cs typeface="Georgia"/>
            </a:endParaRPr>
          </a:p>
          <a:p>
            <a:pPr marL="15240">
              <a:lnSpc>
                <a:spcPts val="1375"/>
              </a:lnSpc>
            </a:pPr>
            <a:r>
              <a:rPr dirty="0" sz="12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</a:t>
            </a:r>
            <a:endParaRPr sz="1200">
              <a:latin typeface="Georgia"/>
              <a:cs typeface="Georgia"/>
            </a:endParaRPr>
          </a:p>
          <a:p>
            <a:pPr marL="12700" marR="152400">
              <a:lnSpc>
                <a:spcPts val="1250"/>
              </a:lnSpc>
              <a:spcBef>
                <a:spcPts val="70"/>
              </a:spcBef>
              <a:buFont typeface="Georgia"/>
              <a:buAutoNum type="arabicPeriod" startAt="9"/>
              <a:tabLst>
                <a:tab pos="220345" algn="l"/>
              </a:tabLst>
            </a:pPr>
            <a:r>
              <a:rPr dirty="0" sz="1100" spc="-5" b="1">
                <a:latin typeface="Georgia"/>
                <a:cs typeface="Georgia"/>
              </a:rPr>
              <a:t>According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the Finland’s </a:t>
            </a:r>
            <a:r>
              <a:rPr dirty="0" sz="1100" b="1">
                <a:latin typeface="Georgia"/>
                <a:cs typeface="Georgia"/>
              </a:rPr>
              <a:t>views </a:t>
            </a:r>
            <a:r>
              <a:rPr dirty="0" sz="1100" spc="-5" b="1">
                <a:latin typeface="Georgia"/>
                <a:cs typeface="Georgia"/>
              </a:rPr>
              <a:t>of study, the number and the length of school </a:t>
            </a:r>
            <a:r>
              <a:rPr dirty="0" sz="1100" b="1">
                <a:latin typeface="Georgia"/>
                <a:cs typeface="Georgia"/>
              </a:rPr>
              <a:t>days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not  </a:t>
            </a:r>
            <a:r>
              <a:rPr dirty="0" sz="1100" spc="-5" b="1">
                <a:latin typeface="Georgia"/>
                <a:cs typeface="Georgia"/>
              </a:rPr>
              <a:t>the only factor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determining whether students will succeed at school or not. Suggest three  </a:t>
            </a:r>
            <a:r>
              <a:rPr dirty="0" sz="1100" b="1">
                <a:latin typeface="Georgia"/>
                <a:cs typeface="Georgia"/>
              </a:rPr>
              <a:t>factors </a:t>
            </a:r>
            <a:r>
              <a:rPr dirty="0" sz="1100" spc="-5" b="1">
                <a:latin typeface="Georgia"/>
                <a:cs typeface="Georgia"/>
              </a:rPr>
              <a:t>would result in better grades for most</a:t>
            </a:r>
            <a:r>
              <a:rPr dirty="0" sz="1100" spc="4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students.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18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4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5240" marR="26034">
              <a:lnSpc>
                <a:spcPts val="1270"/>
              </a:lnSpc>
              <a:spcBef>
                <a:spcPts val="140"/>
              </a:spcBef>
              <a:buSzPct val="109090"/>
              <a:buAutoNum type="arabicPeriod" startAt="10"/>
              <a:tabLst>
                <a:tab pos="283210" algn="l"/>
              </a:tabLst>
            </a:pP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longer you study, the better you do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final </a:t>
            </a:r>
            <a:r>
              <a:rPr dirty="0" sz="1100" b="1">
                <a:latin typeface="Georgia"/>
                <a:cs typeface="Georgia"/>
              </a:rPr>
              <a:t>exams. </a:t>
            </a:r>
            <a:r>
              <a:rPr dirty="0" sz="1100" spc="-5" b="1">
                <a:latin typeface="Georgia"/>
                <a:cs typeface="Georgia"/>
              </a:rPr>
              <a:t>Think of </a:t>
            </a:r>
            <a:r>
              <a:rPr dirty="0" sz="1100" b="1">
                <a:latin typeface="Georgia"/>
                <a:cs typeface="Georgia"/>
              </a:rPr>
              <a:t>this </a:t>
            </a:r>
            <a:r>
              <a:rPr dirty="0" sz="1100" spc="-5" b="1">
                <a:latin typeface="Georgia"/>
                <a:cs typeface="Georgia"/>
              </a:rPr>
              <a:t>statement </a:t>
            </a:r>
            <a:r>
              <a:rPr dirty="0" sz="1100" b="1">
                <a:latin typeface="Georgia"/>
                <a:cs typeface="Georgia"/>
              </a:rPr>
              <a:t>, and in two  </a:t>
            </a:r>
            <a:r>
              <a:rPr dirty="0" sz="1100" spc="-5" b="1">
                <a:latin typeface="Georgia"/>
                <a:cs typeface="Georgia"/>
              </a:rPr>
              <a:t>sentences </a:t>
            </a:r>
            <a:r>
              <a:rPr dirty="0" sz="1100" b="1">
                <a:latin typeface="Georgia"/>
                <a:cs typeface="Georgia"/>
              </a:rPr>
              <a:t>, write </a:t>
            </a:r>
            <a:r>
              <a:rPr dirty="0" sz="1100" spc="-5" b="1">
                <a:latin typeface="Georgia"/>
                <a:cs typeface="Georgia"/>
              </a:rPr>
              <a:t>down your </a:t>
            </a:r>
            <a:r>
              <a:rPr dirty="0" sz="1100" b="1">
                <a:latin typeface="Georgia"/>
                <a:cs typeface="Georgia"/>
              </a:rPr>
              <a:t>point </a:t>
            </a:r>
            <a:r>
              <a:rPr dirty="0" sz="1100" spc="-5" b="1">
                <a:latin typeface="Georgia"/>
                <a:cs typeface="Georgia"/>
              </a:rPr>
              <a:t>of</a:t>
            </a:r>
            <a:r>
              <a:rPr dirty="0" sz="1100" spc="-5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view.</a:t>
            </a:r>
            <a:endParaRPr sz="1100">
              <a:latin typeface="Georgia"/>
              <a:cs typeface="Georgia"/>
            </a:endParaRPr>
          </a:p>
          <a:p>
            <a:pPr marL="15240">
              <a:lnSpc>
                <a:spcPts val="119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524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524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5240">
              <a:lnSpc>
                <a:spcPts val="128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4890" y="8597138"/>
            <a:ext cx="268789" cy="2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24427" y="8575167"/>
            <a:ext cx="399161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38040" y="8272526"/>
            <a:ext cx="630301" cy="486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41671" y="8144764"/>
            <a:ext cx="373633" cy="373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29504" y="7922641"/>
            <a:ext cx="427863" cy="356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43739" y="7550911"/>
            <a:ext cx="318050" cy="419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1246" y="7357364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9201" y="6963029"/>
            <a:ext cx="294894" cy="490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74588" y="6774306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05926" y="8998319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54144" y="8850465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1446" y="8708263"/>
            <a:ext cx="271399" cy="340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57826" y="8550402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06947" y="8430061"/>
            <a:ext cx="288280" cy="3377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19471" y="8200263"/>
            <a:ext cx="264159" cy="3618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96211" y="8003540"/>
            <a:ext cx="252722" cy="36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58910" y="7852282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9395" y="7573771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41710" y="7389748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64890" y="8597138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7"/>
                </a:lnTo>
                <a:lnTo>
                  <a:pt x="165100" y="30733"/>
                </a:lnTo>
                <a:lnTo>
                  <a:pt x="167005" y="33146"/>
                </a:lnTo>
                <a:lnTo>
                  <a:pt x="168783" y="35432"/>
                </a:lnTo>
                <a:lnTo>
                  <a:pt x="163702" y="35813"/>
                </a:lnTo>
                <a:lnTo>
                  <a:pt x="158750" y="36067"/>
                </a:lnTo>
                <a:lnTo>
                  <a:pt x="153797" y="36194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1" y="45592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3"/>
                </a:lnTo>
                <a:lnTo>
                  <a:pt x="215677" y="167622"/>
                </a:lnTo>
                <a:lnTo>
                  <a:pt x="240157" y="198742"/>
                </a:lnTo>
                <a:lnTo>
                  <a:pt x="264231" y="235402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7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38"/>
                </a:lnTo>
                <a:lnTo>
                  <a:pt x="143256" y="195237"/>
                </a:lnTo>
                <a:lnTo>
                  <a:pt x="141097" y="192557"/>
                </a:lnTo>
                <a:lnTo>
                  <a:pt x="141605" y="192938"/>
                </a:lnTo>
                <a:lnTo>
                  <a:pt x="142748" y="193509"/>
                </a:lnTo>
                <a:lnTo>
                  <a:pt x="146304" y="196811"/>
                </a:lnTo>
                <a:lnTo>
                  <a:pt x="152654" y="202069"/>
                </a:lnTo>
                <a:lnTo>
                  <a:pt x="157352" y="205714"/>
                </a:lnTo>
                <a:lnTo>
                  <a:pt x="163068" y="210299"/>
                </a:lnTo>
                <a:lnTo>
                  <a:pt x="169163" y="215645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1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1"/>
                </a:lnTo>
                <a:lnTo>
                  <a:pt x="231521" y="250609"/>
                </a:lnTo>
                <a:lnTo>
                  <a:pt x="223265" y="240080"/>
                </a:lnTo>
                <a:lnTo>
                  <a:pt x="189144" y="196615"/>
                </a:lnTo>
                <a:lnTo>
                  <a:pt x="154987" y="153152"/>
                </a:lnTo>
                <a:lnTo>
                  <a:pt x="120806" y="109675"/>
                </a:lnTo>
                <a:lnTo>
                  <a:pt x="86613" y="66166"/>
                </a:lnTo>
                <a:lnTo>
                  <a:pt x="58547" y="35940"/>
                </a:lnTo>
                <a:lnTo>
                  <a:pt x="45338" y="28320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21252" y="6771131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55676" y="588263"/>
            <a:ext cx="942340" cy="25146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438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45"/>
              </a:spcBef>
            </a:pP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75" b="1">
                <a:latin typeface="Arial Black"/>
                <a:cs typeface="Arial Black"/>
              </a:rPr>
              <a:t> </a:t>
            </a:r>
            <a:r>
              <a:rPr dirty="0" sz="1200" spc="-10" b="1">
                <a:latin typeface="Arial Black"/>
                <a:cs typeface="Arial Black"/>
              </a:rPr>
              <a:t>46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26435" y="607059"/>
            <a:ext cx="1460500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Black"/>
                <a:cs typeface="Arial Black"/>
              </a:rPr>
              <a:t>Space</a:t>
            </a:r>
            <a:r>
              <a:rPr dirty="0" sz="1400" spc="-90" b="1">
                <a:latin typeface="Arial Black"/>
                <a:cs typeface="Arial Black"/>
              </a:rPr>
              <a:t> </a:t>
            </a:r>
            <a:r>
              <a:rPr dirty="0" sz="1400" b="1">
                <a:latin typeface="Arial Black"/>
                <a:cs typeface="Arial Black"/>
              </a:rPr>
              <a:t>Schools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85439" y="839673"/>
            <a:ext cx="956944" cy="16065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40"/>
              </a:lnSpc>
            </a:pPr>
            <a:r>
              <a:rPr dirty="0" sz="1100" spc="-5" b="1">
                <a:latin typeface="Georgia"/>
                <a:cs typeface="Georgia"/>
              </a:rPr>
              <a:t>KEY</a:t>
            </a:r>
            <a:r>
              <a:rPr dirty="0" sz="1100" spc="-9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WORDS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2957" y="2897885"/>
            <a:ext cx="6884670" cy="608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Georgia"/>
                <a:cs typeface="Georgia"/>
              </a:rPr>
              <a:t>Studio schools are pioneering schools which receive funding </a:t>
            </a:r>
            <a:r>
              <a:rPr dirty="0" sz="1100" b="1">
                <a:latin typeface="Georgia"/>
                <a:cs typeface="Georgia"/>
              </a:rPr>
              <a:t>as well as </a:t>
            </a:r>
            <a:r>
              <a:rPr dirty="0" sz="1100" spc="-5" b="1">
                <a:latin typeface="Georgia"/>
                <a:cs typeface="Georgia"/>
              </a:rPr>
              <a:t>support </a:t>
            </a:r>
            <a:r>
              <a:rPr dirty="0" sz="1100" b="1">
                <a:latin typeface="Georgia"/>
                <a:cs typeface="Georgia"/>
              </a:rPr>
              <a:t>from</a:t>
            </a:r>
            <a:r>
              <a:rPr dirty="0" sz="1100" spc="12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private</a:t>
            </a:r>
            <a:endParaRPr sz="1100">
              <a:latin typeface="Georgia"/>
              <a:cs typeface="Georgia"/>
            </a:endParaRPr>
          </a:p>
          <a:p>
            <a:pPr marL="12700" marR="116205" indent="34925">
              <a:lnSpc>
                <a:spcPct val="197300"/>
              </a:lnSpc>
              <a:spcBef>
                <a:spcPts val="95"/>
              </a:spcBef>
            </a:pPr>
            <a:r>
              <a:rPr dirty="0" sz="1100" b="1">
                <a:latin typeface="Georgia"/>
                <a:cs typeface="Georgia"/>
              </a:rPr>
              <a:t>businesses, and </a:t>
            </a:r>
            <a:r>
              <a:rPr dirty="0" sz="1100" b="1" u="heavy">
                <a:latin typeface="Arial Black"/>
                <a:cs typeface="Arial Black"/>
              </a:rPr>
              <a:t>which </a:t>
            </a:r>
            <a:r>
              <a:rPr dirty="0" sz="1100" spc="-5" b="1">
                <a:latin typeface="Georgia"/>
                <a:cs typeface="Georgia"/>
              </a:rPr>
              <a:t>seek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encourage young people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undertake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less conventional </a:t>
            </a:r>
            <a:r>
              <a:rPr dirty="0" sz="1100" b="1">
                <a:latin typeface="Georgia"/>
                <a:cs typeface="Georgia"/>
              </a:rPr>
              <a:t>form  </a:t>
            </a:r>
            <a:r>
              <a:rPr dirty="0" sz="1100" spc="-5" b="1">
                <a:latin typeface="Georgia"/>
                <a:cs typeface="Georgia"/>
              </a:rPr>
              <a:t>of </a:t>
            </a:r>
            <a:r>
              <a:rPr dirty="0" sz="1100" b="1">
                <a:latin typeface="Georgia"/>
                <a:cs typeface="Georgia"/>
              </a:rPr>
              <a:t>secondary </a:t>
            </a:r>
            <a:r>
              <a:rPr dirty="0" sz="1100" spc="-5" b="1">
                <a:latin typeface="Georgia"/>
                <a:cs typeface="Georgia"/>
              </a:rPr>
              <a:t>education. </a:t>
            </a:r>
            <a:r>
              <a:rPr dirty="0" sz="1100" b="1">
                <a:latin typeface="Georgia"/>
                <a:cs typeface="Georgia"/>
              </a:rPr>
              <a:t>These </a:t>
            </a:r>
            <a:r>
              <a:rPr dirty="0" sz="1100" spc="-5" b="1">
                <a:latin typeface="Georgia"/>
                <a:cs typeface="Georgia"/>
              </a:rPr>
              <a:t>schools often </a:t>
            </a:r>
            <a:r>
              <a:rPr dirty="0" sz="1100" b="1">
                <a:latin typeface="Georgia"/>
                <a:cs typeface="Georgia"/>
              </a:rPr>
              <a:t>specialise in </a:t>
            </a:r>
            <a:r>
              <a:rPr dirty="0" sz="1100" spc="-5" b="1">
                <a:latin typeface="Georgia"/>
                <a:cs typeface="Georgia"/>
              </a:rPr>
              <a:t>one </a:t>
            </a:r>
            <a:r>
              <a:rPr dirty="0" sz="1100" b="1">
                <a:latin typeface="Georgia"/>
                <a:cs typeface="Georgia"/>
              </a:rPr>
              <a:t>specific </a:t>
            </a:r>
            <a:r>
              <a:rPr dirty="0" sz="1100" spc="-5" b="1">
                <a:latin typeface="Georgia"/>
                <a:cs typeface="Georgia"/>
              </a:rPr>
              <a:t>area,</a:t>
            </a:r>
            <a:r>
              <a:rPr dirty="0" sz="1100" spc="-2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whilst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116205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understanding that the same </a:t>
            </a:r>
            <a:r>
              <a:rPr dirty="0" sz="1100" b="1">
                <a:latin typeface="Georgia"/>
                <a:cs typeface="Georgia"/>
              </a:rPr>
              <a:t>broad </a:t>
            </a:r>
            <a:r>
              <a:rPr dirty="0" sz="1100" spc="-5" b="1">
                <a:latin typeface="Georgia"/>
                <a:cs typeface="Georgia"/>
              </a:rPr>
              <a:t>range of </a:t>
            </a:r>
            <a:r>
              <a:rPr dirty="0" sz="1100" b="1">
                <a:latin typeface="Georgia"/>
                <a:cs typeface="Georgia"/>
              </a:rPr>
              <a:t>skills and </a:t>
            </a:r>
            <a:r>
              <a:rPr dirty="0" sz="1100" spc="-5" b="1">
                <a:latin typeface="Georgia"/>
                <a:cs typeface="Georgia"/>
              </a:rPr>
              <a:t>qualifications </a:t>
            </a:r>
            <a:r>
              <a:rPr dirty="0" sz="1100" b="1">
                <a:latin typeface="Georgia"/>
                <a:cs typeface="Georgia"/>
              </a:rPr>
              <a:t>should </a:t>
            </a:r>
            <a:r>
              <a:rPr dirty="0" sz="1100" spc="-10" b="1">
                <a:latin typeface="Georgia"/>
                <a:cs typeface="Georgia"/>
              </a:rPr>
              <a:t>be </a:t>
            </a:r>
            <a:r>
              <a:rPr dirty="0" sz="1100" b="1">
                <a:latin typeface="Georgia"/>
                <a:cs typeface="Georgia"/>
              </a:rPr>
              <a:t>made </a:t>
            </a:r>
            <a:r>
              <a:rPr dirty="0" sz="1100" spc="-5" b="1">
                <a:latin typeface="Georgia"/>
                <a:cs typeface="Georgia"/>
              </a:rPr>
              <a:t>available  </a:t>
            </a:r>
            <a:r>
              <a:rPr dirty="0" sz="1100" b="1">
                <a:latin typeface="Georgia"/>
                <a:cs typeface="Georgia"/>
              </a:rPr>
              <a:t>to all </a:t>
            </a:r>
            <a:r>
              <a:rPr dirty="0" sz="1100" spc="-5" b="1">
                <a:latin typeface="Georgia"/>
                <a:cs typeface="Georgia"/>
              </a:rPr>
              <a:t>young</a:t>
            </a:r>
            <a:r>
              <a:rPr dirty="0" sz="1100" spc="-8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people.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050">
              <a:latin typeface="Times New Roman"/>
              <a:cs typeface="Times New Roman"/>
            </a:endParaRPr>
          </a:p>
          <a:p>
            <a:pPr marL="233679" marR="57785" indent="-9525">
              <a:lnSpc>
                <a:spcPts val="1270"/>
              </a:lnSpc>
            </a:pPr>
            <a:r>
              <a:rPr dirty="0" sz="1100" spc="-165" b="1">
                <a:latin typeface="Times New Roman"/>
                <a:cs typeface="Times New Roman"/>
              </a:rPr>
              <a:t>طمنب </a:t>
            </a:r>
            <a:r>
              <a:rPr dirty="0" sz="1100" spc="-114" b="1">
                <a:latin typeface="Times New Roman"/>
                <a:cs typeface="Times New Roman"/>
              </a:rPr>
              <a:t>قاحتللاا ىلع </a:t>
            </a:r>
            <a:r>
              <a:rPr dirty="0" sz="1100" spc="-165" b="1">
                <a:latin typeface="Times New Roman"/>
                <a:cs typeface="Times New Roman"/>
              </a:rPr>
              <a:t>بابشلا </a:t>
            </a:r>
            <a:r>
              <a:rPr dirty="0" sz="1100" spc="-260" b="1">
                <a:latin typeface="Times New Roman"/>
                <a:cs typeface="Times New Roman"/>
              </a:rPr>
              <a:t>عيجشت </a:t>
            </a:r>
            <a:r>
              <a:rPr dirty="0" sz="1100" spc="-110" b="1">
                <a:latin typeface="Times New Roman"/>
                <a:cs typeface="Times New Roman"/>
              </a:rPr>
              <a:t>ىلإ </a:t>
            </a:r>
            <a:r>
              <a:rPr dirty="0" sz="1100" spc="-210" b="1">
                <a:latin typeface="Times New Roman"/>
                <a:cs typeface="Times New Roman"/>
              </a:rPr>
              <a:t>ىعستو </a:t>
            </a:r>
            <a:r>
              <a:rPr dirty="0" sz="1100" spc="-55" b="1">
                <a:latin typeface="Times New Roman"/>
                <a:cs typeface="Times New Roman"/>
              </a:rPr>
              <a:t>صاخلا </a:t>
            </a:r>
            <a:r>
              <a:rPr dirty="0" sz="1100" spc="-145" b="1">
                <a:latin typeface="Times New Roman"/>
                <a:cs typeface="Times New Roman"/>
              </a:rPr>
              <a:t>يداصتقلاا </a:t>
            </a:r>
            <a:r>
              <a:rPr dirty="0" sz="1100" spc="-90" b="1">
                <a:latin typeface="Times New Roman"/>
                <a:cs typeface="Times New Roman"/>
              </a:rPr>
              <a:t>عاطقلا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45" b="1">
                <a:latin typeface="Times New Roman"/>
                <a:cs typeface="Times New Roman"/>
              </a:rPr>
              <a:t>معدلاو </a:t>
            </a:r>
            <a:r>
              <a:rPr dirty="0" sz="1100" spc="-105" b="1">
                <a:latin typeface="Times New Roman"/>
                <a:cs typeface="Times New Roman"/>
              </a:rPr>
              <a:t>ةيلاملا </a:t>
            </a:r>
            <a:r>
              <a:rPr dirty="0" sz="1100" spc="-60" b="1">
                <a:latin typeface="Times New Roman"/>
                <a:cs typeface="Times New Roman"/>
              </a:rPr>
              <a:t>ةناعلإا </a:t>
            </a:r>
            <a:r>
              <a:rPr dirty="0" sz="1100" spc="-114" b="1">
                <a:latin typeface="Times New Roman"/>
                <a:cs typeface="Times New Roman"/>
              </a:rPr>
              <a:t>ىلع </a:t>
            </a:r>
            <a:r>
              <a:rPr dirty="0" sz="1100" spc="-200" b="1">
                <a:latin typeface="Times New Roman"/>
                <a:cs typeface="Times New Roman"/>
              </a:rPr>
              <a:t>لصحت </a:t>
            </a:r>
            <a:r>
              <a:rPr dirty="0" sz="1100" spc="-85" b="1">
                <a:latin typeface="Times New Roman"/>
                <a:cs typeface="Times New Roman"/>
              </a:rPr>
              <a:t>ةدئار </a:t>
            </a:r>
            <a:r>
              <a:rPr dirty="0" sz="1100" spc="10" b="1">
                <a:latin typeface="Times New Roman"/>
                <a:cs typeface="Times New Roman"/>
              </a:rPr>
              <a:t>سرادم </a:t>
            </a:r>
            <a:r>
              <a:rPr dirty="0" sz="1100" spc="-150" b="1">
                <a:latin typeface="Times New Roman"/>
                <a:cs typeface="Times New Roman"/>
              </a:rPr>
              <a:t>ويدوتسلأا </a:t>
            </a:r>
            <a:r>
              <a:rPr dirty="0" sz="1100" spc="10" b="1">
                <a:latin typeface="Times New Roman"/>
                <a:cs typeface="Times New Roman"/>
              </a:rPr>
              <a:t>سرادم </a:t>
            </a:r>
            <a:r>
              <a:rPr dirty="0" sz="1100" spc="-290" b="1">
                <a:latin typeface="Times New Roman"/>
                <a:cs typeface="Times New Roman"/>
              </a:rPr>
              <a:t>ربتعت 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150" b="1">
                <a:latin typeface="Times New Roman"/>
                <a:cs typeface="Times New Roman"/>
              </a:rPr>
              <a:t>عيمجل  </a:t>
            </a:r>
            <a:r>
              <a:rPr dirty="0" sz="1100" spc="-270" b="1">
                <a:latin typeface="Times New Roman"/>
                <a:cs typeface="Times New Roman"/>
              </a:rPr>
              <a:t>رفوتت                                                     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-160" b="1">
                <a:latin typeface="Times New Roman"/>
                <a:cs typeface="Times New Roman"/>
              </a:rPr>
              <a:t>بجي  </a:t>
            </a:r>
            <a:r>
              <a:rPr dirty="0" sz="1100" spc="-25" b="1">
                <a:latin typeface="Times New Roman"/>
                <a:cs typeface="Times New Roman"/>
              </a:rPr>
              <a:t>تلاهؤملاو </a:t>
            </a:r>
            <a:r>
              <a:rPr dirty="0" sz="1100" spc="-10" b="1">
                <a:latin typeface="Times New Roman"/>
                <a:cs typeface="Times New Roman"/>
              </a:rPr>
              <a:t>تاراهملا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215" b="1">
                <a:latin typeface="Times New Roman"/>
                <a:cs typeface="Times New Roman"/>
              </a:rPr>
              <a:t>ريبكلا     </a:t>
            </a:r>
            <a:r>
              <a:rPr dirty="0" sz="1100" spc="-114" b="1">
                <a:latin typeface="Times New Roman"/>
                <a:cs typeface="Times New Roman"/>
              </a:rPr>
              <a:t>ردقلا  </a:t>
            </a:r>
            <a:r>
              <a:rPr dirty="0" sz="1100" spc="-260" b="1">
                <a:latin typeface="Times New Roman"/>
                <a:cs typeface="Times New Roman"/>
              </a:rPr>
              <a:t>سفن                  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-125" b="1">
                <a:latin typeface="Times New Roman"/>
                <a:cs typeface="Times New Roman"/>
              </a:rPr>
              <a:t>مهف  </a:t>
            </a:r>
            <a:r>
              <a:rPr dirty="0" sz="1100" spc="-15" b="1">
                <a:latin typeface="Times New Roman"/>
                <a:cs typeface="Times New Roman"/>
              </a:rPr>
              <a:t>عم </a:t>
            </a:r>
            <a:r>
              <a:rPr dirty="0" sz="1100" spc="-155" b="1">
                <a:latin typeface="Times New Roman"/>
                <a:cs typeface="Times New Roman"/>
              </a:rPr>
              <a:t>ةنيعم  </a:t>
            </a:r>
            <a:r>
              <a:rPr dirty="0" sz="1100" spc="-90" b="1">
                <a:latin typeface="Times New Roman"/>
                <a:cs typeface="Times New Roman"/>
              </a:rPr>
              <a:t>تلااجمب </a:t>
            </a:r>
            <a:r>
              <a:rPr dirty="0" sz="1100" spc="-30" b="1">
                <a:latin typeface="Times New Roman"/>
                <a:cs typeface="Times New Roman"/>
              </a:rPr>
              <a:t>سرادملا </a:t>
            </a:r>
            <a:r>
              <a:rPr dirty="0" sz="1100" spc="50" b="1">
                <a:latin typeface="Times New Roman"/>
                <a:cs typeface="Times New Roman"/>
              </a:rPr>
              <a:t>هذه </a:t>
            </a:r>
            <a:r>
              <a:rPr dirty="0" sz="1100" spc="-245" b="1">
                <a:latin typeface="Times New Roman"/>
                <a:cs typeface="Times New Roman"/>
              </a:rPr>
              <a:t>صصختت         </a:t>
            </a:r>
            <a:r>
              <a:rPr dirty="0" sz="1100" spc="40" b="1">
                <a:latin typeface="Times New Roman"/>
                <a:cs typeface="Times New Roman"/>
              </a:rPr>
              <a:t>ام </a:t>
            </a:r>
            <a:r>
              <a:rPr dirty="0" baseline="2525" sz="1650" spc="-135" b="1">
                <a:latin typeface="Times New Roman"/>
                <a:cs typeface="Times New Roman"/>
              </a:rPr>
              <a:t>ً</a:t>
            </a:r>
            <a:r>
              <a:rPr dirty="0" sz="1100" spc="-90" b="1">
                <a:latin typeface="Times New Roman"/>
                <a:cs typeface="Times New Roman"/>
              </a:rPr>
              <a:t>ابلاغو </a:t>
            </a:r>
            <a:r>
              <a:rPr dirty="0" sz="1100" spc="-200" b="1">
                <a:latin typeface="Times New Roman"/>
                <a:cs typeface="Times New Roman"/>
              </a:rPr>
              <a:t>.يديلقت    </a:t>
            </a:r>
            <a:r>
              <a:rPr dirty="0" sz="1100" spc="-140" b="1">
                <a:latin typeface="Times New Roman"/>
                <a:cs typeface="Times New Roman"/>
              </a:rPr>
              <a:t>ريغ  يوناث  </a:t>
            </a:r>
            <a:r>
              <a:rPr dirty="0" sz="1100" spc="-105" b="1">
                <a:latin typeface="Times New Roman"/>
                <a:cs typeface="Times New Roman"/>
              </a:rPr>
              <a:t> </a:t>
            </a:r>
            <a:r>
              <a:rPr dirty="0" sz="1100" spc="-254" b="1">
                <a:latin typeface="Times New Roman"/>
                <a:cs typeface="Times New Roman"/>
              </a:rPr>
              <a:t>ميلعت</a:t>
            </a:r>
            <a:endParaRPr sz="1100">
              <a:latin typeface="Times New Roman"/>
              <a:cs typeface="Times New Roman"/>
            </a:endParaRPr>
          </a:p>
          <a:p>
            <a:pPr marL="6472555">
              <a:lnSpc>
                <a:spcPts val="1225"/>
              </a:lnSpc>
            </a:pPr>
            <a:r>
              <a:rPr dirty="0" sz="1100" spc="-140" b="1">
                <a:latin typeface="Times New Roman"/>
                <a:cs typeface="Times New Roman"/>
              </a:rPr>
              <a:t>.بابشلا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100" spc="-5" b="1">
                <a:latin typeface="Georgia"/>
                <a:cs typeface="Georgia"/>
              </a:rPr>
              <a:t>One such school </a:t>
            </a:r>
            <a:r>
              <a:rPr dirty="0" sz="1100" b="1">
                <a:latin typeface="Georgia"/>
                <a:cs typeface="Georgia"/>
              </a:rPr>
              <a:t>has </a:t>
            </a:r>
            <a:r>
              <a:rPr dirty="0" sz="1100" spc="-5" b="1">
                <a:latin typeface="Georgia"/>
                <a:cs typeface="Georgia"/>
              </a:rPr>
              <a:t>recently opened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educate </a:t>
            </a:r>
            <a:r>
              <a:rPr dirty="0" sz="1100" b="1">
                <a:latin typeface="Georgia"/>
                <a:cs typeface="Georgia"/>
              </a:rPr>
              <a:t>fourteen- to </a:t>
            </a:r>
            <a:r>
              <a:rPr dirty="0" sz="1100" spc="-5" b="1">
                <a:latin typeface="Georgia"/>
                <a:cs typeface="Georgia"/>
              </a:rPr>
              <a:t>eighteen-year-olds </a:t>
            </a:r>
            <a:r>
              <a:rPr dirty="0" sz="1100" b="1" u="heavy">
                <a:latin typeface="Arial Black"/>
                <a:cs typeface="Arial Black"/>
              </a:rPr>
              <a:t>who </a:t>
            </a:r>
            <a:r>
              <a:rPr dirty="0" sz="1100" spc="-5" b="1">
                <a:latin typeface="Georgia"/>
                <a:cs typeface="Georgia"/>
              </a:rPr>
              <a:t>have</a:t>
            </a:r>
            <a:r>
              <a:rPr dirty="0" sz="1100" spc="-3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a</a:t>
            </a:r>
            <a:endParaRPr sz="1100">
              <a:latin typeface="Georgia"/>
              <a:cs typeface="Georgia"/>
            </a:endParaRPr>
          </a:p>
          <a:p>
            <a:pPr marL="12700" marR="133350" indent="34925">
              <a:lnSpc>
                <a:spcPct val="198200"/>
              </a:lnSpc>
              <a:spcBef>
                <a:spcPts val="190"/>
              </a:spcBef>
            </a:pPr>
            <a:r>
              <a:rPr dirty="0" sz="1100" spc="-5" b="1">
                <a:latin typeface="Georgia"/>
                <a:cs typeface="Georgia"/>
              </a:rPr>
              <a:t>special interest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working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space </a:t>
            </a:r>
            <a:r>
              <a:rPr dirty="0" sz="1100" b="1">
                <a:latin typeface="Georgia"/>
                <a:cs typeface="Georgia"/>
              </a:rPr>
              <a:t>industry. </a:t>
            </a:r>
            <a:r>
              <a:rPr dirty="0" sz="1100" spc="-5" b="1">
                <a:latin typeface="Georgia"/>
                <a:cs typeface="Georgia"/>
              </a:rPr>
              <a:t>Students follow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b="1" u="heavy">
                <a:latin typeface="Arial Black"/>
                <a:cs typeface="Arial Black"/>
              </a:rPr>
              <a:t>tailor-made </a:t>
            </a:r>
            <a:r>
              <a:rPr dirty="0" sz="1100" spc="-5" b="1">
                <a:latin typeface="Georgia"/>
                <a:cs typeface="Georgia"/>
              </a:rPr>
              <a:t>curriculum </a:t>
            </a:r>
            <a:r>
              <a:rPr dirty="0" sz="1100" b="1">
                <a:latin typeface="Georgia"/>
                <a:cs typeface="Georgia"/>
              </a:rPr>
              <a:t>at  </a:t>
            </a:r>
            <a:r>
              <a:rPr dirty="0" sz="1100" spc="-5" b="1">
                <a:latin typeface="Georgia"/>
                <a:cs typeface="Georgia"/>
              </a:rPr>
              <a:t>the school, including </a:t>
            </a:r>
            <a:r>
              <a:rPr dirty="0" sz="1100" b="1">
                <a:latin typeface="Georgia"/>
                <a:cs typeface="Georgia"/>
              </a:rPr>
              <a:t>subjects </a:t>
            </a:r>
            <a:r>
              <a:rPr dirty="0" sz="1100" spc="-5" b="1">
                <a:latin typeface="Georgia"/>
                <a:cs typeface="Georgia"/>
              </a:rPr>
              <a:t>such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10" b="1">
                <a:latin typeface="Georgia"/>
                <a:cs typeface="Georgia"/>
              </a:rPr>
              <a:t>Astronomy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Astrophysics. Lessons are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mixture</a:t>
            </a:r>
            <a:r>
              <a:rPr dirty="0" sz="1100" spc="11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of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400050" indent="34925">
              <a:lnSpc>
                <a:spcPts val="1250"/>
              </a:lnSpc>
            </a:pPr>
            <a:r>
              <a:rPr dirty="0" sz="1100" b="1">
                <a:latin typeface="Georgia"/>
                <a:cs typeface="Georgia"/>
              </a:rPr>
              <a:t>small-class </a:t>
            </a:r>
            <a:r>
              <a:rPr dirty="0" sz="1100" spc="-5" b="1">
                <a:latin typeface="Georgia"/>
                <a:cs typeface="Georgia"/>
              </a:rPr>
              <a:t>tutorials, </a:t>
            </a:r>
            <a:r>
              <a:rPr dirty="0" sz="1100" b="1">
                <a:latin typeface="Georgia"/>
                <a:cs typeface="Georgia"/>
              </a:rPr>
              <a:t>with </a:t>
            </a:r>
            <a:r>
              <a:rPr dirty="0" sz="1100" spc="-5" b="1">
                <a:latin typeface="Georgia"/>
                <a:cs typeface="Georgia"/>
              </a:rPr>
              <a:t>projects supervised by leading </a:t>
            </a:r>
            <a:r>
              <a:rPr dirty="0" sz="1100" b="1">
                <a:latin typeface="Georgia"/>
                <a:cs typeface="Georgia"/>
              </a:rPr>
              <a:t>companies in </a:t>
            </a:r>
            <a:r>
              <a:rPr dirty="0" sz="1100" spc="-5" b="1">
                <a:latin typeface="Georgia"/>
                <a:cs typeface="Georgia"/>
              </a:rPr>
              <a:t>both the space </a:t>
            </a:r>
            <a:r>
              <a:rPr dirty="0" sz="1100" b="1">
                <a:latin typeface="Georgia"/>
                <a:cs typeface="Georgia"/>
              </a:rPr>
              <a:t>and  </a:t>
            </a:r>
            <a:r>
              <a:rPr dirty="0" sz="1100" spc="-5" b="1">
                <a:latin typeface="Georgia"/>
                <a:cs typeface="Georgia"/>
              </a:rPr>
              <a:t>technology</a:t>
            </a:r>
            <a:r>
              <a:rPr dirty="0" sz="1100" spc="-5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industries.</a:t>
            </a:r>
            <a:endParaRPr sz="1100">
              <a:latin typeface="Georgia"/>
              <a:cs typeface="Georgia"/>
            </a:endParaRPr>
          </a:p>
          <a:p>
            <a:pPr marL="71755" marR="60960">
              <a:lnSpc>
                <a:spcPts val="1260"/>
              </a:lnSpc>
            </a:pPr>
            <a:r>
              <a:rPr dirty="0" sz="1100" spc="-195" b="1">
                <a:latin typeface="Times New Roman"/>
                <a:cs typeface="Times New Roman"/>
              </a:rPr>
              <a:t>قحتليو </a:t>
            </a:r>
            <a:r>
              <a:rPr dirty="0" sz="1100" spc="-150" b="1">
                <a:latin typeface="Times New Roman"/>
                <a:cs typeface="Times New Roman"/>
              </a:rPr>
              <a:t>.ءاضفلا </a:t>
            </a:r>
            <a:r>
              <a:rPr dirty="0" sz="1100" spc="-100" b="1">
                <a:latin typeface="Times New Roman"/>
                <a:cs typeface="Times New Roman"/>
              </a:rPr>
              <a:t>تاعانص </a:t>
            </a:r>
            <a:r>
              <a:rPr dirty="0" sz="1100" b="1">
                <a:latin typeface="Times New Roman"/>
                <a:cs typeface="Times New Roman"/>
              </a:rPr>
              <a:t>لاجم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135" b="1">
                <a:latin typeface="Times New Roman"/>
                <a:cs typeface="Times New Roman"/>
              </a:rPr>
              <a:t>لمعلاب </a:t>
            </a:r>
            <a:r>
              <a:rPr dirty="0" sz="1100" spc="-10" b="1">
                <a:latin typeface="Times New Roman"/>
                <a:cs typeface="Times New Roman"/>
              </a:rPr>
              <a:t>صاخ </a:t>
            </a:r>
            <a:r>
              <a:rPr dirty="0" sz="1100" spc="-35" b="1">
                <a:latin typeface="Times New Roman"/>
                <a:cs typeface="Times New Roman"/>
              </a:rPr>
              <a:t>مامتها </a:t>
            </a:r>
            <a:r>
              <a:rPr dirty="0" sz="1100" spc="-110" b="1">
                <a:latin typeface="Times New Roman"/>
                <a:cs typeface="Times New Roman"/>
              </a:rPr>
              <a:t>مهيدل </a:t>
            </a:r>
            <a:r>
              <a:rPr dirty="0" sz="1100" spc="-135" b="1">
                <a:latin typeface="Times New Roman"/>
                <a:cs typeface="Times New Roman"/>
              </a:rPr>
              <a:t>نيذلا </a:t>
            </a:r>
            <a:r>
              <a:rPr dirty="0" sz="1100" spc="-70" b="1">
                <a:latin typeface="Times New Roman"/>
                <a:cs typeface="Times New Roman"/>
              </a:rPr>
              <a:t>،ةرشع </a:t>
            </a:r>
            <a:r>
              <a:rPr dirty="0" sz="1100" spc="-114" b="1">
                <a:latin typeface="Times New Roman"/>
                <a:cs typeface="Times New Roman"/>
              </a:rPr>
              <a:t>ةنماثلا ىلإ </a:t>
            </a:r>
            <a:r>
              <a:rPr dirty="0" sz="1100" spc="-85" b="1">
                <a:latin typeface="Times New Roman"/>
                <a:cs typeface="Times New Roman"/>
              </a:rPr>
              <a:t>ةرشع </a:t>
            </a:r>
            <a:r>
              <a:rPr dirty="0" sz="1100" spc="-114" b="1">
                <a:latin typeface="Times New Roman"/>
                <a:cs typeface="Times New Roman"/>
              </a:rPr>
              <a:t>ةعبارلا </a:t>
            </a:r>
            <a:r>
              <a:rPr dirty="0" sz="1100" spc="-160" b="1">
                <a:latin typeface="Times New Roman"/>
                <a:cs typeface="Times New Roman"/>
              </a:rPr>
              <a:t>نس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65" b="1">
                <a:latin typeface="Times New Roman"/>
                <a:cs typeface="Times New Roman"/>
              </a:rPr>
              <a:t>نابشلا </a:t>
            </a:r>
            <a:r>
              <a:rPr dirty="0" sz="1100" spc="-254" b="1">
                <a:latin typeface="Times New Roman"/>
                <a:cs typeface="Times New Roman"/>
              </a:rPr>
              <a:t>ميلعتل </a:t>
            </a:r>
            <a:r>
              <a:rPr dirty="0" sz="1100" spc="-30" b="1">
                <a:latin typeface="Times New Roman"/>
                <a:cs typeface="Times New Roman"/>
              </a:rPr>
              <a:t>اهنم </a:t>
            </a:r>
            <a:r>
              <a:rPr dirty="0" sz="1100" spc="-40" b="1">
                <a:latin typeface="Times New Roman"/>
                <a:cs typeface="Times New Roman"/>
              </a:rPr>
              <a:t>ةسردم </a:t>
            </a:r>
            <a:r>
              <a:rPr dirty="0" sz="1100" spc="-225" b="1">
                <a:latin typeface="Times New Roman"/>
                <a:cs typeface="Times New Roman"/>
              </a:rPr>
              <a:t>حاتتفا </a:t>
            </a:r>
            <a:r>
              <a:rPr dirty="0" sz="1100" spc="-210" b="1">
                <a:latin typeface="Times New Roman"/>
                <a:cs typeface="Times New Roman"/>
              </a:rPr>
              <a:t>مت </a:t>
            </a:r>
            <a:r>
              <a:rPr dirty="0" sz="1100" spc="-114" b="1">
                <a:latin typeface="Times New Roman"/>
                <a:cs typeface="Times New Roman"/>
              </a:rPr>
              <a:t>دقو  </a:t>
            </a:r>
            <a:r>
              <a:rPr dirty="0" sz="1100" spc="-120" b="1">
                <a:latin typeface="Times New Roman"/>
                <a:cs typeface="Times New Roman"/>
              </a:rPr>
              <a:t>ىلع  </a:t>
            </a:r>
            <a:r>
              <a:rPr dirty="0" sz="1100" spc="-140" b="1">
                <a:latin typeface="Times New Roman"/>
                <a:cs typeface="Times New Roman"/>
              </a:rPr>
              <a:t>لمعت   </a:t>
            </a:r>
            <a:r>
              <a:rPr dirty="0" sz="1100" spc="-190" b="1">
                <a:latin typeface="Times New Roman"/>
                <a:cs typeface="Times New Roman"/>
              </a:rPr>
              <a:t>ةريغص   </a:t>
            </a:r>
            <a:r>
              <a:rPr dirty="0" sz="1100" spc="-105" b="1">
                <a:latin typeface="Times New Roman"/>
                <a:cs typeface="Times New Roman"/>
              </a:rPr>
              <a:t> </a:t>
            </a:r>
            <a:r>
              <a:rPr dirty="0" sz="1100" spc="-110" b="1">
                <a:latin typeface="Times New Roman"/>
                <a:cs typeface="Times New Roman"/>
              </a:rPr>
              <a:t>ةيسارد  </a:t>
            </a:r>
            <a:r>
              <a:rPr dirty="0" sz="1100" spc="10" b="1">
                <a:latin typeface="Times New Roman"/>
                <a:cs typeface="Times New Roman"/>
              </a:rPr>
              <a:t>تاعومجم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45" b="1">
                <a:latin typeface="Times New Roman"/>
                <a:cs typeface="Times New Roman"/>
              </a:rPr>
              <a:t>سوردلا  </a:t>
            </a:r>
            <a:r>
              <a:rPr dirty="0" sz="1100" spc="-180" b="1">
                <a:latin typeface="Times New Roman"/>
                <a:cs typeface="Times New Roman"/>
              </a:rPr>
              <a:t>فلأتتو    </a:t>
            </a:r>
            <a:r>
              <a:rPr dirty="0" sz="1100" spc="-190" b="1">
                <a:latin typeface="Times New Roman"/>
                <a:cs typeface="Times New Roman"/>
              </a:rPr>
              <a:t>.ةيكلفلا   </a:t>
            </a:r>
            <a:r>
              <a:rPr dirty="0" sz="1100" spc="-105" b="1">
                <a:latin typeface="Times New Roman"/>
                <a:cs typeface="Times New Roman"/>
              </a:rPr>
              <a:t> </a:t>
            </a:r>
            <a:r>
              <a:rPr dirty="0" sz="1100" spc="-175" b="1">
                <a:latin typeface="Times New Roman"/>
                <a:cs typeface="Times New Roman"/>
              </a:rPr>
              <a:t>ءايزيفلاو    </a:t>
            </a:r>
            <a:r>
              <a:rPr dirty="0" sz="1100" spc="-190" b="1">
                <a:latin typeface="Times New Roman"/>
                <a:cs typeface="Times New Roman"/>
              </a:rPr>
              <a:t>كلفلا    </a:t>
            </a:r>
            <a:r>
              <a:rPr dirty="0" sz="1100" spc="-80" b="1">
                <a:latin typeface="Times New Roman"/>
                <a:cs typeface="Times New Roman"/>
              </a:rPr>
              <a:t>ملع  </a:t>
            </a:r>
            <a:r>
              <a:rPr dirty="0" sz="1100" spc="-125" b="1">
                <a:latin typeface="Times New Roman"/>
                <a:cs typeface="Times New Roman"/>
              </a:rPr>
              <a:t>لثم   </a:t>
            </a:r>
            <a:r>
              <a:rPr dirty="0" sz="1100" spc="-35" b="1">
                <a:latin typeface="Times New Roman"/>
                <a:cs typeface="Times New Roman"/>
              </a:rPr>
              <a:t>تاعوضوم  </a:t>
            </a:r>
            <a:r>
              <a:rPr dirty="0" sz="1100" spc="-114" b="1">
                <a:latin typeface="Times New Roman"/>
                <a:cs typeface="Times New Roman"/>
              </a:rPr>
              <a:t>ىلع  </a:t>
            </a:r>
            <a:r>
              <a:rPr dirty="0" sz="1100" spc="-180" b="1">
                <a:latin typeface="Times New Roman"/>
                <a:cs typeface="Times New Roman"/>
              </a:rPr>
              <a:t>يوتحي    </a:t>
            </a:r>
            <a:r>
              <a:rPr dirty="0" sz="1100" spc="-150" b="1">
                <a:latin typeface="Times New Roman"/>
                <a:cs typeface="Times New Roman"/>
              </a:rPr>
              <a:t>صصختم   </a:t>
            </a:r>
            <a:r>
              <a:rPr dirty="0" sz="1100" spc="-90" b="1">
                <a:latin typeface="Times New Roman"/>
                <a:cs typeface="Times New Roman"/>
              </a:rPr>
              <a:t>جاهنمب  </a:t>
            </a:r>
            <a:r>
              <a:rPr dirty="0" sz="1100" spc="-65" b="1">
                <a:latin typeface="Times New Roman"/>
                <a:cs typeface="Times New Roman"/>
              </a:rPr>
              <a:t>ةسردملا 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-145" b="1">
                <a:latin typeface="Times New Roman"/>
                <a:cs typeface="Times New Roman"/>
              </a:rPr>
              <a:t>ةبلط</a:t>
            </a:r>
            <a:endParaRPr sz="1100">
              <a:latin typeface="Times New Roman"/>
              <a:cs typeface="Times New Roman"/>
            </a:endParaRPr>
          </a:p>
          <a:p>
            <a:pPr marL="3370579">
              <a:lnSpc>
                <a:spcPts val="1240"/>
              </a:lnSpc>
            </a:pPr>
            <a:r>
              <a:rPr dirty="0" sz="1100" spc="-145" b="1">
                <a:latin typeface="Times New Roman"/>
                <a:cs typeface="Times New Roman"/>
              </a:rPr>
              <a:t>.ايجولونكتلاو  </a:t>
            </a:r>
            <a:r>
              <a:rPr dirty="0" sz="1100" spc="-170" b="1">
                <a:latin typeface="Times New Roman"/>
                <a:cs typeface="Times New Roman"/>
              </a:rPr>
              <a:t>ءاضفلا     </a:t>
            </a:r>
            <a:r>
              <a:rPr dirty="0" sz="1100" spc="-100" b="1">
                <a:latin typeface="Times New Roman"/>
                <a:cs typeface="Times New Roman"/>
              </a:rPr>
              <a:t>تاعانص  </a:t>
            </a:r>
            <a:r>
              <a:rPr dirty="0" sz="1100" spc="-60" b="1">
                <a:latin typeface="Times New Roman"/>
                <a:cs typeface="Times New Roman"/>
              </a:rPr>
              <a:t>يلاجم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90" b="1">
                <a:latin typeface="Times New Roman"/>
                <a:cs typeface="Times New Roman"/>
              </a:rPr>
              <a:t>ةدئار </a:t>
            </a:r>
            <a:r>
              <a:rPr dirty="0" sz="1100" spc="-105" b="1">
                <a:latin typeface="Times New Roman"/>
                <a:cs typeface="Times New Roman"/>
              </a:rPr>
              <a:t>تاكرش  اهيلع  </a:t>
            </a:r>
            <a:r>
              <a:rPr dirty="0" sz="1100" spc="-185" b="1">
                <a:latin typeface="Times New Roman"/>
                <a:cs typeface="Times New Roman"/>
              </a:rPr>
              <a:t>فرشت </a:t>
            </a:r>
            <a:r>
              <a:rPr dirty="0" sz="1100" spc="-145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عيراشم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latin typeface="Georgia"/>
                <a:cs typeface="Georgia"/>
              </a:rPr>
              <a:t>Prominent scientists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engineers are brought </a:t>
            </a:r>
            <a:r>
              <a:rPr dirty="0" sz="1100" b="1">
                <a:latin typeface="Georgia"/>
                <a:cs typeface="Georgia"/>
              </a:rPr>
              <a:t>in as </a:t>
            </a:r>
            <a:r>
              <a:rPr dirty="0" sz="1100" spc="-5" b="1">
                <a:latin typeface="Georgia"/>
                <a:cs typeface="Georgia"/>
              </a:rPr>
              <a:t>guest lecturers, with students </a:t>
            </a:r>
            <a:r>
              <a:rPr dirty="0" sz="1100" b="1">
                <a:latin typeface="Georgia"/>
                <a:cs typeface="Georgia"/>
              </a:rPr>
              <a:t>aiming</a:t>
            </a:r>
            <a:r>
              <a:rPr dirty="0" sz="1100" spc="9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to</a:t>
            </a:r>
            <a:endParaRPr sz="1100">
              <a:latin typeface="Georgia"/>
              <a:cs typeface="Georgia"/>
            </a:endParaRPr>
          </a:p>
          <a:p>
            <a:pPr marL="12700" marR="325120">
              <a:lnSpc>
                <a:spcPct val="191900"/>
              </a:lnSpc>
              <a:spcBef>
                <a:spcPts val="175"/>
              </a:spcBef>
            </a:pPr>
            <a:r>
              <a:rPr dirty="0" sz="1100" spc="-5" b="1">
                <a:latin typeface="Georgia"/>
                <a:cs typeface="Georgia"/>
              </a:rPr>
              <a:t>achieve top </a:t>
            </a:r>
            <a:r>
              <a:rPr dirty="0" sz="1100" b="1">
                <a:latin typeface="Georgia"/>
                <a:cs typeface="Georgia"/>
              </a:rPr>
              <a:t>grades in </a:t>
            </a:r>
            <a:r>
              <a:rPr dirty="0" sz="1100" b="1" u="heavy">
                <a:latin typeface="Arial Black"/>
                <a:cs typeface="Arial Black"/>
              </a:rPr>
              <a:t>their </a:t>
            </a:r>
            <a:r>
              <a:rPr dirty="0" sz="1100" spc="-5" b="1">
                <a:latin typeface="Georgia"/>
                <a:cs typeface="Georgia"/>
              </a:rPr>
              <a:t>Maths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Science </a:t>
            </a:r>
            <a:r>
              <a:rPr dirty="0" sz="1100" b="1">
                <a:latin typeface="Georgia"/>
                <a:cs typeface="Georgia"/>
              </a:rPr>
              <a:t>exams. When </a:t>
            </a:r>
            <a:r>
              <a:rPr dirty="0" sz="1100" spc="-5" b="1">
                <a:latin typeface="Georgia"/>
                <a:cs typeface="Georgia"/>
              </a:rPr>
              <a:t>they </a:t>
            </a:r>
            <a:r>
              <a:rPr dirty="0" sz="1100" b="1">
                <a:latin typeface="Georgia"/>
                <a:cs typeface="Georgia"/>
              </a:rPr>
              <a:t>leave </a:t>
            </a:r>
            <a:r>
              <a:rPr dirty="0" sz="1100" spc="-5" b="1">
                <a:latin typeface="Georgia"/>
                <a:cs typeface="Georgia"/>
              </a:rPr>
              <a:t>school, they </a:t>
            </a:r>
            <a:r>
              <a:rPr dirty="0" sz="1100" b="1">
                <a:latin typeface="Georgia"/>
                <a:cs typeface="Georgia"/>
              </a:rPr>
              <a:t>will </a:t>
            </a:r>
            <a:r>
              <a:rPr dirty="0" sz="1100" spc="-10" b="1">
                <a:latin typeface="Georgia"/>
                <a:cs typeface="Georgia"/>
              </a:rPr>
              <a:t>be  </a:t>
            </a:r>
            <a:r>
              <a:rPr dirty="0" sz="1100" spc="-5" b="1">
                <a:latin typeface="Georgia"/>
                <a:cs typeface="Georgia"/>
              </a:rPr>
              <a:t>well-</a:t>
            </a:r>
            <a:r>
              <a:rPr dirty="0" sz="1100" spc="-5" b="1">
                <a:latin typeface="Georgia"/>
                <a:cs typeface="Georgia"/>
              </a:rPr>
              <a:t>placed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take </a:t>
            </a:r>
            <a:r>
              <a:rPr dirty="0" sz="1100" b="1">
                <a:latin typeface="Georgia"/>
                <a:cs typeface="Georgia"/>
              </a:rPr>
              <a:t>any </a:t>
            </a:r>
            <a:r>
              <a:rPr dirty="0" sz="1100" spc="-5" b="1">
                <a:latin typeface="Georgia"/>
                <a:cs typeface="Georgia"/>
              </a:rPr>
              <a:t>number of different </a:t>
            </a:r>
            <a:r>
              <a:rPr dirty="0" sz="1100" b="1">
                <a:latin typeface="Georgia"/>
                <a:cs typeface="Georgia"/>
              </a:rPr>
              <a:t>career paths. </a:t>
            </a:r>
            <a:r>
              <a:rPr dirty="0" sz="1100" spc="-5" b="1">
                <a:latin typeface="Georgia"/>
                <a:cs typeface="Georgia"/>
              </a:rPr>
              <a:t>‘They don’t have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become  </a:t>
            </a:r>
            <a:r>
              <a:rPr dirty="0" sz="1100" spc="-5" b="1">
                <a:latin typeface="Georgia"/>
                <a:cs typeface="Georgia"/>
              </a:rPr>
              <a:t>astronauts!’ </a:t>
            </a:r>
            <a:r>
              <a:rPr dirty="0" sz="1100" b="1">
                <a:latin typeface="Georgia"/>
                <a:cs typeface="Georgia"/>
              </a:rPr>
              <a:t>says a </a:t>
            </a:r>
            <a:r>
              <a:rPr dirty="0" sz="1100" spc="-5" b="1">
                <a:latin typeface="Georgia"/>
                <a:cs typeface="Georgia"/>
              </a:rPr>
              <a:t>spokesperson for </a:t>
            </a: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school. ‘Excellent grades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science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technology  </a:t>
            </a:r>
            <a:r>
              <a:rPr dirty="0" sz="1100" b="1">
                <a:latin typeface="Georgia"/>
                <a:cs typeface="Georgia"/>
              </a:rPr>
              <a:t>subjects can open </a:t>
            </a:r>
            <a:r>
              <a:rPr dirty="0" sz="1100" spc="-5" b="1">
                <a:latin typeface="Georgia"/>
                <a:cs typeface="Georgia"/>
              </a:rPr>
              <a:t>many doors </a:t>
            </a:r>
            <a:r>
              <a:rPr dirty="0" sz="1100" b="1">
                <a:latin typeface="Georgia"/>
                <a:cs typeface="Georgia"/>
              </a:rPr>
              <a:t>and lead to a </a:t>
            </a:r>
            <a:r>
              <a:rPr dirty="0" sz="1100" spc="-5" b="1">
                <a:latin typeface="Georgia"/>
                <a:cs typeface="Georgia"/>
              </a:rPr>
              <a:t>variety of career</a:t>
            </a:r>
            <a:r>
              <a:rPr dirty="0" sz="1100" spc="-4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opportunities.’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indent="313690">
              <a:lnSpc>
                <a:spcPts val="1260"/>
              </a:lnSpc>
            </a:pPr>
            <a:r>
              <a:rPr dirty="0" sz="1100" spc="-85" b="1">
                <a:latin typeface="Times New Roman"/>
                <a:cs typeface="Times New Roman"/>
              </a:rPr>
              <a:t>نورداغي </a:t>
            </a:r>
            <a:r>
              <a:rPr dirty="0" sz="1100" spc="-40" b="1">
                <a:latin typeface="Times New Roman"/>
                <a:cs typeface="Times New Roman"/>
              </a:rPr>
              <a:t>امدنعو </a:t>
            </a:r>
            <a:r>
              <a:rPr dirty="0" sz="1100" spc="-90" b="1">
                <a:latin typeface="Times New Roman"/>
                <a:cs typeface="Times New Roman"/>
              </a:rPr>
              <a:t>.مولعلاو </a:t>
            </a:r>
            <a:r>
              <a:rPr dirty="0" sz="1100" spc="-150" b="1">
                <a:latin typeface="Times New Roman"/>
                <a:cs typeface="Times New Roman"/>
              </a:rPr>
              <a:t>تايضايرلا </a:t>
            </a:r>
            <a:r>
              <a:rPr dirty="0" sz="1100" spc="-90" b="1">
                <a:latin typeface="Times New Roman"/>
                <a:cs typeface="Times New Roman"/>
              </a:rPr>
              <a:t>تاناحتما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65" b="1">
                <a:latin typeface="Times New Roman"/>
                <a:cs typeface="Times New Roman"/>
              </a:rPr>
              <a:t>تاملاعلا </a:t>
            </a:r>
            <a:r>
              <a:rPr dirty="0" sz="1100" spc="-90" b="1">
                <a:latin typeface="Times New Roman"/>
                <a:cs typeface="Times New Roman"/>
              </a:rPr>
              <a:t>ىلعأ </a:t>
            </a:r>
            <a:r>
              <a:rPr dirty="0" sz="1100" spc="-245" b="1">
                <a:latin typeface="Times New Roman"/>
                <a:cs typeface="Times New Roman"/>
              </a:rPr>
              <a:t>ليصحت </a:t>
            </a:r>
            <a:r>
              <a:rPr dirty="0" sz="1100" spc="-50" b="1">
                <a:latin typeface="Times New Roman"/>
                <a:cs typeface="Times New Roman"/>
              </a:rPr>
              <a:t>مهفده </a:t>
            </a:r>
            <a:r>
              <a:rPr dirty="0" sz="1100" spc="-165" b="1">
                <a:latin typeface="Times New Roman"/>
                <a:cs typeface="Times New Roman"/>
              </a:rPr>
              <a:t>ةبلطل </a:t>
            </a:r>
            <a:r>
              <a:rPr dirty="0" sz="1100" spc="-185" b="1">
                <a:latin typeface="Times New Roman"/>
                <a:cs typeface="Times New Roman"/>
              </a:rPr>
              <a:t>فويض </a:t>
            </a:r>
            <a:r>
              <a:rPr dirty="0" sz="1100" spc="-120" b="1">
                <a:latin typeface="Times New Roman"/>
                <a:cs typeface="Times New Roman"/>
              </a:rPr>
              <a:t>نيرضاحمك </a:t>
            </a:r>
            <a:r>
              <a:rPr dirty="0" sz="1100" spc="-135" b="1">
                <a:latin typeface="Times New Roman"/>
                <a:cs typeface="Times New Roman"/>
              </a:rPr>
              <a:t>نيزراب </a:t>
            </a:r>
            <a:r>
              <a:rPr dirty="0" sz="1100" spc="-110" b="1">
                <a:latin typeface="Times New Roman"/>
                <a:cs typeface="Times New Roman"/>
              </a:rPr>
              <a:t>نيسدنهمو </a:t>
            </a:r>
            <a:r>
              <a:rPr dirty="0" sz="1100" spc="-35" b="1">
                <a:latin typeface="Times New Roman"/>
                <a:cs typeface="Times New Roman"/>
              </a:rPr>
              <a:t>ءاملع </a:t>
            </a:r>
            <a:r>
              <a:rPr dirty="0" sz="1100" spc="-150" b="1">
                <a:latin typeface="Times New Roman"/>
                <a:cs typeface="Times New Roman"/>
              </a:rPr>
              <a:t>باطقتسا </a:t>
            </a:r>
            <a:r>
              <a:rPr dirty="0" sz="1100" spc="-229" b="1">
                <a:latin typeface="Times New Roman"/>
                <a:cs typeface="Times New Roman"/>
              </a:rPr>
              <a:t>متيسو  </a:t>
            </a:r>
            <a:r>
              <a:rPr dirty="0" sz="1100" spc="-29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ةزيمتملا  </a:t>
            </a:r>
            <a:r>
              <a:rPr dirty="0" sz="1100" spc="-114" b="1">
                <a:latin typeface="Times New Roman"/>
                <a:cs typeface="Times New Roman"/>
              </a:rPr>
              <a:t>تاملاعلاف  </a:t>
            </a:r>
            <a:r>
              <a:rPr dirty="0" sz="1100" b="1">
                <a:latin typeface="Times New Roman"/>
                <a:cs typeface="Times New Roman"/>
              </a:rPr>
              <a:t>" </a:t>
            </a:r>
            <a:r>
              <a:rPr dirty="0" sz="1100" spc="-55" b="1">
                <a:latin typeface="Times New Roman"/>
                <a:cs typeface="Times New Roman"/>
              </a:rPr>
              <a:t>.ةسردملا </a:t>
            </a:r>
            <a:r>
              <a:rPr dirty="0" sz="1100" spc="-185" b="1">
                <a:latin typeface="Times New Roman"/>
                <a:cs typeface="Times New Roman"/>
              </a:rPr>
              <a:t>مساب   </a:t>
            </a:r>
            <a:r>
              <a:rPr dirty="0" sz="1100" spc="-90" b="1">
                <a:latin typeface="Times New Roman"/>
                <a:cs typeface="Times New Roman"/>
              </a:rPr>
              <a:t>قطانلا  </a:t>
            </a:r>
            <a:r>
              <a:rPr dirty="0" sz="1100" spc="-185" b="1">
                <a:latin typeface="Times New Roman"/>
                <a:cs typeface="Times New Roman"/>
              </a:rPr>
              <a:t>لوقي   </a:t>
            </a:r>
            <a:r>
              <a:rPr dirty="0" sz="1100" spc="-135" b="1">
                <a:latin typeface="Times New Roman"/>
                <a:cs typeface="Times New Roman"/>
              </a:rPr>
              <a:t>".ءاضف  </a:t>
            </a:r>
            <a:r>
              <a:rPr dirty="0" sz="1100" spc="-5" b="1">
                <a:latin typeface="Times New Roman"/>
                <a:cs typeface="Times New Roman"/>
              </a:rPr>
              <a:t>داور </a:t>
            </a:r>
            <a:r>
              <a:rPr dirty="0" sz="1100" spc="-155" b="1">
                <a:latin typeface="Times New Roman"/>
                <a:cs typeface="Times New Roman"/>
              </a:rPr>
              <a:t>اونوكي 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-110" b="1">
                <a:latin typeface="Times New Roman"/>
                <a:cs typeface="Times New Roman"/>
              </a:rPr>
              <a:t>نيرطضم  </a:t>
            </a:r>
            <a:r>
              <a:rPr dirty="0" sz="1100" spc="-195" b="1">
                <a:latin typeface="Times New Roman"/>
                <a:cs typeface="Times New Roman"/>
              </a:rPr>
              <a:t>اوسيل    </a:t>
            </a:r>
            <a:r>
              <a:rPr dirty="0" sz="1100" spc="35" b="1">
                <a:latin typeface="Times New Roman"/>
                <a:cs typeface="Times New Roman"/>
              </a:rPr>
              <a:t>مهو" </a:t>
            </a:r>
            <a:r>
              <a:rPr dirty="0" sz="1100" spc="-85" b="1">
                <a:latin typeface="Times New Roman"/>
                <a:cs typeface="Times New Roman"/>
              </a:rPr>
              <a:t>.ةددعتم </a:t>
            </a:r>
            <a:r>
              <a:rPr dirty="0" sz="1100" spc="-204" b="1">
                <a:latin typeface="Times New Roman"/>
                <a:cs typeface="Times New Roman"/>
              </a:rPr>
              <a:t>ةيفيظو    </a:t>
            </a:r>
            <a:r>
              <a:rPr dirty="0" sz="1100" spc="-75" b="1">
                <a:latin typeface="Times New Roman"/>
                <a:cs typeface="Times New Roman"/>
              </a:rPr>
              <a:t>تاراسمل </a:t>
            </a:r>
            <a:r>
              <a:rPr dirty="0" sz="1100" spc="-110" b="1">
                <a:latin typeface="Times New Roman"/>
                <a:cs typeface="Times New Roman"/>
              </a:rPr>
              <a:t>نوئيهم  </a:t>
            </a:r>
            <a:r>
              <a:rPr dirty="0" sz="1100" spc="-180" b="1">
                <a:latin typeface="Times New Roman"/>
                <a:cs typeface="Times New Roman"/>
              </a:rPr>
              <a:t>نونوكيس  </a:t>
            </a:r>
            <a:r>
              <a:rPr dirty="0" sz="1100" spc="-170" b="1">
                <a:latin typeface="Times New Roman"/>
                <a:cs typeface="Times New Roman"/>
              </a:rPr>
              <a:t> </a:t>
            </a:r>
            <a:r>
              <a:rPr dirty="0" sz="1100" spc="-55" b="1">
                <a:latin typeface="Times New Roman"/>
                <a:cs typeface="Times New Roman"/>
              </a:rPr>
              <a:t>،ةسردملا</a:t>
            </a:r>
            <a:endParaRPr sz="1100">
              <a:latin typeface="Times New Roman"/>
              <a:cs typeface="Times New Roman"/>
            </a:endParaRPr>
          </a:p>
          <a:p>
            <a:pPr marL="3117215">
              <a:lnSpc>
                <a:spcPts val="1240"/>
              </a:lnSpc>
            </a:pPr>
            <a:r>
              <a:rPr dirty="0" sz="1100" spc="-100" b="1">
                <a:latin typeface="Times New Roman"/>
                <a:cs typeface="Times New Roman"/>
              </a:rPr>
              <a:t>ةعونتم  </a:t>
            </a:r>
            <a:r>
              <a:rPr dirty="0" sz="1100" spc="-204" b="1">
                <a:latin typeface="Times New Roman"/>
                <a:cs typeface="Times New Roman"/>
              </a:rPr>
              <a:t>ةيفيظو    </a:t>
            </a:r>
            <a:r>
              <a:rPr dirty="0" sz="1100" spc="-170" b="1">
                <a:latin typeface="Times New Roman"/>
                <a:cs typeface="Times New Roman"/>
              </a:rPr>
              <a:t>صرف   </a:t>
            </a:r>
            <a:r>
              <a:rPr dirty="0" sz="1100" spc="-120" b="1">
                <a:latin typeface="Times New Roman"/>
                <a:cs typeface="Times New Roman"/>
              </a:rPr>
              <a:t>ىلإ  </a:t>
            </a:r>
            <a:r>
              <a:rPr dirty="0" sz="1100" spc="-150" b="1">
                <a:latin typeface="Times New Roman"/>
                <a:cs typeface="Times New Roman"/>
              </a:rPr>
              <a:t>دوقتو  </a:t>
            </a:r>
            <a:r>
              <a:rPr dirty="0" sz="1100" spc="-85" b="1">
                <a:latin typeface="Times New Roman"/>
                <a:cs typeface="Times New Roman"/>
              </a:rPr>
              <a:t>باوبأ </a:t>
            </a:r>
            <a:r>
              <a:rPr dirty="0" sz="1100" spc="-5" b="1">
                <a:latin typeface="Times New Roman"/>
                <a:cs typeface="Times New Roman"/>
              </a:rPr>
              <a:t>ةدع </a:t>
            </a:r>
            <a:r>
              <a:rPr dirty="0" sz="1100" spc="-40" b="1">
                <a:latin typeface="Times New Roman"/>
                <a:cs typeface="Times New Roman"/>
              </a:rPr>
              <a:t>مهل </a:t>
            </a:r>
            <a:r>
              <a:rPr dirty="0" sz="1100" spc="-340" b="1">
                <a:latin typeface="Times New Roman"/>
                <a:cs typeface="Times New Roman"/>
              </a:rPr>
              <a:t>حتفت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55" b="1">
                <a:latin typeface="Times New Roman"/>
                <a:cs typeface="Times New Roman"/>
              </a:rPr>
              <a:t>ايجولونكتلاو  </a:t>
            </a:r>
            <a:r>
              <a:rPr dirty="0" sz="1100" spc="-114" b="1">
                <a:latin typeface="Times New Roman"/>
                <a:cs typeface="Times New Roman"/>
              </a:rPr>
              <a:t>مولعلا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35" b="1">
                <a:latin typeface="Times New Roman"/>
                <a:cs typeface="Times New Roman"/>
              </a:rPr>
              <a:t>تاعوضوم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09016" y="1188974"/>
          <a:ext cx="6708775" cy="156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886"/>
                <a:gridCol w="4309363"/>
                <a:gridCol w="1143000"/>
              </a:tblGrid>
              <a:tr h="300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pioneering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65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introducing new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better methods or ideas for the</a:t>
                      </a:r>
                      <a:r>
                        <a:rPr dirty="0" sz="1100" spc="4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first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65405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time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يداير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undertake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45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commit yourself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to do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something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to start to do</a:t>
                      </a:r>
                      <a:r>
                        <a:rPr dirty="0" sz="1100" spc="-7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85" b="1">
                          <a:latin typeface="Times New Roman"/>
                          <a:cs typeface="Times New Roman"/>
                        </a:rPr>
                        <a:t>دهعتي </a:t>
                      </a:r>
                      <a:r>
                        <a:rPr dirty="0" sz="1100" spc="-1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80" b="1">
                          <a:latin typeface="Times New Roman"/>
                          <a:cs typeface="Times New Roman"/>
                        </a:rPr>
                        <a:t>/مزتلي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qualifications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official record of achievement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تلاهؤم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tailor</a:t>
                      </a:r>
                      <a:r>
                        <a:rPr dirty="0" sz="1100" spc="-9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made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custom-made; made to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fit</a:t>
                      </a:r>
                      <a:r>
                        <a:rPr dirty="0" sz="1100" spc="-1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exactly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</a:pPr>
                      <a:r>
                        <a:rPr dirty="0" sz="1100" spc="-145" b="1">
                          <a:latin typeface="Times New Roman"/>
                          <a:cs typeface="Times New Roman"/>
                        </a:rPr>
                        <a:t>يفاو 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dirty="0" sz="1100" spc="-220" b="1">
                          <a:latin typeface="Times New Roman"/>
                          <a:cs typeface="Times New Roman"/>
                        </a:rPr>
                        <a:t>اصيصخ  </a:t>
                      </a:r>
                      <a:r>
                        <a:rPr dirty="0" sz="1100" spc="-1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 b="1">
                          <a:latin typeface="Times New Roman"/>
                          <a:cs typeface="Times New Roman"/>
                        </a:rPr>
                        <a:t>ممصم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35"/>
                        </a:lnSpc>
                      </a:pPr>
                      <a:r>
                        <a:rPr dirty="0" sz="1100" spc="-95" b="1">
                          <a:latin typeface="Times New Roman"/>
                          <a:cs typeface="Times New Roman"/>
                        </a:rPr>
                        <a:t>طورشلا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227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Astrophysics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65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the study of the chemical structure of the stars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</a:t>
                      </a:r>
                      <a:r>
                        <a:rPr dirty="0" sz="1100" spc="3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the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65405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forces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that influence</a:t>
                      </a:r>
                      <a:r>
                        <a:rPr dirty="0" sz="1100" spc="-7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them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100" spc="-215" b="1">
                          <a:latin typeface="Times New Roman"/>
                          <a:cs typeface="Times New Roman"/>
                        </a:rPr>
                        <a:t>ةيكلفلا  </a:t>
                      </a:r>
                      <a:r>
                        <a:rPr dirty="0" sz="1100" spc="-195" b="1">
                          <a:latin typeface="Times New Roman"/>
                          <a:cs typeface="Times New Roman"/>
                        </a:rPr>
                        <a:t> ءايزيفلا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611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tutorials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73660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a period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of intensive teaching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discussion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given by a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tutor to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individual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student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small group of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students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100" spc="-175" b="1">
                          <a:latin typeface="Times New Roman"/>
                          <a:cs typeface="Times New Roman"/>
                        </a:rPr>
                        <a:t>ةيصوصخ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سورد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7290" y="8749538"/>
            <a:ext cx="268789" cy="2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76827" y="8727567"/>
            <a:ext cx="399161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90440" y="8424926"/>
            <a:ext cx="630301" cy="4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94071" y="8297164"/>
            <a:ext cx="373633" cy="373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81904" y="8075041"/>
            <a:ext cx="427863" cy="356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96139" y="7703311"/>
            <a:ext cx="318050" cy="419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03646" y="7509764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51601" y="7115429"/>
            <a:ext cx="294894" cy="490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26988" y="6926706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58326" y="9150719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06544" y="9002865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63846" y="8860726"/>
            <a:ext cx="271399" cy="3404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10226" y="8702802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59347" y="8582461"/>
            <a:ext cx="288280" cy="337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71871" y="8352663"/>
            <a:ext cx="264159" cy="3618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48611" y="8155940"/>
            <a:ext cx="252722" cy="369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11310" y="8004682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51795" y="7726171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94110" y="7542148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17290" y="8749538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7"/>
                </a:lnTo>
                <a:lnTo>
                  <a:pt x="165100" y="30733"/>
                </a:lnTo>
                <a:lnTo>
                  <a:pt x="167005" y="33146"/>
                </a:lnTo>
                <a:lnTo>
                  <a:pt x="168783" y="35432"/>
                </a:lnTo>
                <a:lnTo>
                  <a:pt x="163702" y="35813"/>
                </a:lnTo>
                <a:lnTo>
                  <a:pt x="158750" y="36067"/>
                </a:lnTo>
                <a:lnTo>
                  <a:pt x="153797" y="36194"/>
                </a:lnTo>
                <a:lnTo>
                  <a:pt x="142952" y="37144"/>
                </a:lnTo>
                <a:lnTo>
                  <a:pt x="134667" y="38944"/>
                </a:lnTo>
                <a:lnTo>
                  <a:pt x="129026" y="41734"/>
                </a:lnTo>
                <a:lnTo>
                  <a:pt x="126111" y="45656"/>
                </a:lnTo>
                <a:lnTo>
                  <a:pt x="126416" y="49566"/>
                </a:lnTo>
                <a:lnTo>
                  <a:pt x="129222" y="55659"/>
                </a:lnTo>
                <a:lnTo>
                  <a:pt x="134504" y="63906"/>
                </a:lnTo>
                <a:lnTo>
                  <a:pt x="142239" y="74282"/>
                </a:lnTo>
                <a:lnTo>
                  <a:pt x="166719" y="105396"/>
                </a:lnTo>
                <a:lnTo>
                  <a:pt x="191198" y="136517"/>
                </a:lnTo>
                <a:lnTo>
                  <a:pt x="215677" y="167635"/>
                </a:lnTo>
                <a:lnTo>
                  <a:pt x="240157" y="198742"/>
                </a:lnTo>
                <a:lnTo>
                  <a:pt x="250340" y="212405"/>
                </a:lnTo>
                <a:lnTo>
                  <a:pt x="258381" y="224626"/>
                </a:lnTo>
                <a:lnTo>
                  <a:pt x="264231" y="235402"/>
                </a:lnTo>
                <a:lnTo>
                  <a:pt x="267843" y="244728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7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38"/>
                </a:lnTo>
                <a:lnTo>
                  <a:pt x="143256" y="195237"/>
                </a:lnTo>
                <a:lnTo>
                  <a:pt x="141097" y="192557"/>
                </a:lnTo>
                <a:lnTo>
                  <a:pt x="141605" y="192938"/>
                </a:lnTo>
                <a:lnTo>
                  <a:pt x="142748" y="193509"/>
                </a:lnTo>
                <a:lnTo>
                  <a:pt x="146304" y="196811"/>
                </a:lnTo>
                <a:lnTo>
                  <a:pt x="152654" y="202069"/>
                </a:lnTo>
                <a:lnTo>
                  <a:pt x="157352" y="205714"/>
                </a:lnTo>
                <a:lnTo>
                  <a:pt x="163068" y="210299"/>
                </a:lnTo>
                <a:lnTo>
                  <a:pt x="169163" y="215645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1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1"/>
                </a:lnTo>
                <a:lnTo>
                  <a:pt x="231521" y="250609"/>
                </a:lnTo>
                <a:lnTo>
                  <a:pt x="189144" y="196623"/>
                </a:lnTo>
                <a:lnTo>
                  <a:pt x="154987" y="153158"/>
                </a:lnTo>
                <a:lnTo>
                  <a:pt x="120806" y="109689"/>
                </a:lnTo>
                <a:lnTo>
                  <a:pt x="86613" y="66217"/>
                </a:lnTo>
                <a:lnTo>
                  <a:pt x="58547" y="35940"/>
                </a:lnTo>
                <a:lnTo>
                  <a:pt x="45338" y="28320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73652" y="6923531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458083" y="576580"/>
            <a:ext cx="91186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5" b="1">
                <a:latin typeface="Times New Roman"/>
                <a:cs typeface="Times New Roman"/>
              </a:rPr>
              <a:t>باـتكلا</a:t>
            </a:r>
            <a:r>
              <a:rPr dirty="0" sz="1400" spc="-85" b="1">
                <a:latin typeface="Times New Roman"/>
                <a:cs typeface="Times New Roman"/>
              </a:rPr>
              <a:t> </a:t>
            </a:r>
            <a:r>
              <a:rPr dirty="0" sz="1400" spc="-120" b="1">
                <a:latin typeface="Times New Roman"/>
                <a:cs typeface="Times New Roman"/>
              </a:rPr>
              <a:t>نيراــمت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676" y="795477"/>
            <a:ext cx="113728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4/ </a:t>
            </a: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10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46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9363" y="1024890"/>
            <a:ext cx="6135370" cy="83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ct val="100000"/>
              </a:lnSpc>
            </a:pPr>
            <a:r>
              <a:rPr dirty="0" sz="1100">
                <a:latin typeface="Arial Black"/>
                <a:cs typeface="Arial Black"/>
              </a:rPr>
              <a:t>How are the </a:t>
            </a:r>
            <a:r>
              <a:rPr dirty="0" sz="1100" spc="-5">
                <a:latin typeface="Arial Black"/>
                <a:cs typeface="Arial Black"/>
              </a:rPr>
              <a:t>following groups </a:t>
            </a:r>
            <a:r>
              <a:rPr dirty="0" sz="1100">
                <a:latin typeface="Arial Black"/>
                <a:cs typeface="Arial Black"/>
              </a:rPr>
              <a:t>of </a:t>
            </a:r>
            <a:r>
              <a:rPr dirty="0" sz="1100" spc="-5">
                <a:latin typeface="Arial Black"/>
                <a:cs typeface="Arial Black"/>
              </a:rPr>
              <a:t>people involved </a:t>
            </a:r>
            <a:r>
              <a:rPr dirty="0" sz="1100">
                <a:latin typeface="Arial Black"/>
                <a:cs typeface="Arial Black"/>
              </a:rPr>
              <a:t>in </a:t>
            </a:r>
            <a:r>
              <a:rPr dirty="0" sz="1100" spc="-5">
                <a:latin typeface="Arial Black"/>
                <a:cs typeface="Arial Black"/>
              </a:rPr>
              <a:t>space</a:t>
            </a:r>
            <a:r>
              <a:rPr dirty="0" sz="1100" spc="20">
                <a:latin typeface="Arial Black"/>
                <a:cs typeface="Arial Black"/>
              </a:rPr>
              <a:t> </a:t>
            </a:r>
            <a:r>
              <a:rPr dirty="0" sz="1100" spc="-5">
                <a:latin typeface="Arial Black"/>
                <a:cs typeface="Arial Black"/>
              </a:rPr>
              <a:t>schools?</a:t>
            </a:r>
            <a:endParaRPr sz="1100">
              <a:latin typeface="Arial Black"/>
              <a:cs typeface="Arial Black"/>
            </a:endParaRPr>
          </a:p>
          <a:p>
            <a:pPr marL="161925" indent="-149225">
              <a:lnSpc>
                <a:spcPts val="1290"/>
              </a:lnSpc>
              <a:spcBef>
                <a:spcPts val="25"/>
              </a:spcBef>
              <a:buAutoNum type="arabicPeriod"/>
              <a:tabLst>
                <a:tab pos="162560" algn="l"/>
              </a:tabLst>
            </a:pPr>
            <a:r>
              <a:rPr dirty="0" sz="1100" b="1">
                <a:latin typeface="Georgia"/>
                <a:cs typeface="Georgia"/>
              </a:rPr>
              <a:t>leading </a:t>
            </a:r>
            <a:r>
              <a:rPr dirty="0" sz="1100" spc="-5" b="1">
                <a:latin typeface="Georgia"/>
                <a:cs typeface="Georgia"/>
              </a:rPr>
              <a:t>companies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space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technology</a:t>
            </a:r>
            <a:r>
              <a:rPr dirty="0" sz="110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industries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Times New Roman"/>
                <a:cs typeface="Times New Roman"/>
              </a:rPr>
              <a:t>...............................................................................................................................................................................</a:t>
            </a:r>
            <a:endParaRPr sz="1100">
              <a:latin typeface="Times New Roman"/>
              <a:cs typeface="Times New Roman"/>
            </a:endParaRPr>
          </a:p>
          <a:p>
            <a:pPr marL="181610" indent="-168910">
              <a:lnSpc>
                <a:spcPts val="1260"/>
              </a:lnSpc>
              <a:buAutoNum type="arabicPeriod" startAt="2"/>
              <a:tabLst>
                <a:tab pos="182245" algn="l"/>
              </a:tabLst>
            </a:pPr>
            <a:r>
              <a:rPr dirty="0" sz="1100" spc="-5" b="1">
                <a:latin typeface="Georgia"/>
                <a:cs typeface="Georgia"/>
              </a:rPr>
              <a:t>prominent scientists </a:t>
            </a:r>
            <a:r>
              <a:rPr dirty="0" sz="1100" b="1">
                <a:latin typeface="Georgia"/>
                <a:cs typeface="Georgia"/>
              </a:rPr>
              <a:t>and</a:t>
            </a:r>
            <a:r>
              <a:rPr dirty="0" sz="1100" spc="-2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engineers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95"/>
              </a:lnSpc>
            </a:pPr>
            <a:r>
              <a:rPr dirty="0" sz="1100" spc="-5" b="1">
                <a:latin typeface="Times New Roman"/>
                <a:cs typeface="Times New Roman"/>
              </a:rPr>
              <a:t>...............................................................................................................................................................................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2063" y="2004314"/>
            <a:ext cx="1827530" cy="215265"/>
          </a:xfrm>
          <a:prstGeom prst="rect">
            <a:avLst/>
          </a:prstGeom>
          <a:solidFill>
            <a:srgbClr val="B8B8B8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00" b="1">
                <a:latin typeface="Arial Black"/>
                <a:cs typeface="Arial Black"/>
              </a:rPr>
              <a:t>Quotation / </a:t>
            </a:r>
            <a:r>
              <a:rPr dirty="0" sz="1200" spc="-5" b="1">
                <a:latin typeface="Arial Black"/>
                <a:cs typeface="Arial Black"/>
              </a:rPr>
              <a:t>SB page</a:t>
            </a:r>
            <a:r>
              <a:rPr dirty="0" sz="1200" spc="-85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46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9363" y="2233421"/>
            <a:ext cx="6737984" cy="98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ct val="100000"/>
              </a:lnSpc>
            </a:pPr>
            <a:r>
              <a:rPr dirty="0" sz="1100">
                <a:latin typeface="Arial Black"/>
                <a:cs typeface="Arial Black"/>
              </a:rPr>
              <a:t>Read the </a:t>
            </a:r>
            <a:r>
              <a:rPr dirty="0" sz="1100" spc="-5">
                <a:latin typeface="Arial Black"/>
                <a:cs typeface="Arial Black"/>
              </a:rPr>
              <a:t>quotation. </a:t>
            </a:r>
            <a:r>
              <a:rPr dirty="0" sz="1100">
                <a:latin typeface="Arial Black"/>
                <a:cs typeface="Arial Black"/>
              </a:rPr>
              <a:t>Do </a:t>
            </a:r>
            <a:r>
              <a:rPr dirty="0" sz="1100" spc="-5">
                <a:latin typeface="Arial Black"/>
                <a:cs typeface="Arial Black"/>
              </a:rPr>
              <a:t>you </a:t>
            </a:r>
            <a:r>
              <a:rPr dirty="0" sz="1100">
                <a:latin typeface="Arial Black"/>
                <a:cs typeface="Arial Black"/>
              </a:rPr>
              <a:t>agree </a:t>
            </a:r>
            <a:r>
              <a:rPr dirty="0" sz="1100" spc="-5">
                <a:latin typeface="Arial Black"/>
                <a:cs typeface="Arial Black"/>
              </a:rPr>
              <a:t>with it? </a:t>
            </a:r>
            <a:r>
              <a:rPr dirty="0" sz="1100">
                <a:latin typeface="Arial Black"/>
                <a:cs typeface="Arial Black"/>
              </a:rPr>
              <a:t>Why/Why</a:t>
            </a:r>
            <a:r>
              <a:rPr dirty="0" sz="1100" spc="-15">
                <a:latin typeface="Arial Black"/>
                <a:cs typeface="Arial Black"/>
              </a:rPr>
              <a:t> </a:t>
            </a:r>
            <a:r>
              <a:rPr dirty="0" sz="1100" spc="-5">
                <a:latin typeface="Arial Black"/>
                <a:cs typeface="Arial Black"/>
              </a:rPr>
              <a:t>not?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ts val="1290"/>
              </a:lnSpc>
              <a:spcBef>
                <a:spcPts val="25"/>
              </a:spcBef>
            </a:pPr>
            <a:r>
              <a:rPr dirty="0" sz="1100" b="1" i="1">
                <a:latin typeface="Georgia"/>
                <a:cs typeface="Georgia"/>
              </a:rPr>
              <a:t>‘’</a:t>
            </a:r>
            <a:r>
              <a:rPr dirty="0" sz="1100" b="1" i="1">
                <a:latin typeface="Georgia"/>
                <a:cs typeface="Georgia"/>
              </a:rPr>
              <a:t>Live </a:t>
            </a:r>
            <a:r>
              <a:rPr dirty="0" sz="1100" spc="-5" b="1" i="1">
                <a:latin typeface="Georgia"/>
                <a:cs typeface="Georgia"/>
              </a:rPr>
              <a:t>as </a:t>
            </a:r>
            <a:r>
              <a:rPr dirty="0" sz="1100" b="1" i="1">
                <a:latin typeface="Georgia"/>
                <a:cs typeface="Georgia"/>
              </a:rPr>
              <a:t>if </a:t>
            </a:r>
            <a:r>
              <a:rPr dirty="0" sz="1100" spc="-5" b="1" i="1">
                <a:latin typeface="Georgia"/>
                <a:cs typeface="Georgia"/>
              </a:rPr>
              <a:t>you </a:t>
            </a:r>
            <a:r>
              <a:rPr dirty="0" sz="1100" b="1" i="1">
                <a:latin typeface="Georgia"/>
                <a:cs typeface="Georgia"/>
              </a:rPr>
              <a:t>were </a:t>
            </a:r>
            <a:r>
              <a:rPr dirty="0" sz="1100" spc="-5" b="1" i="1">
                <a:latin typeface="Georgia"/>
                <a:cs typeface="Georgia"/>
              </a:rPr>
              <a:t>to </a:t>
            </a:r>
            <a:r>
              <a:rPr dirty="0" sz="1100" b="1" i="1">
                <a:latin typeface="Georgia"/>
                <a:cs typeface="Georgia"/>
              </a:rPr>
              <a:t>die </a:t>
            </a:r>
            <a:r>
              <a:rPr dirty="0" sz="1100" spc="-5" b="1" i="1">
                <a:latin typeface="Georgia"/>
                <a:cs typeface="Georgia"/>
              </a:rPr>
              <a:t>tomorrow. </a:t>
            </a:r>
            <a:r>
              <a:rPr dirty="0" sz="1100" b="1" i="1">
                <a:latin typeface="Georgia"/>
                <a:cs typeface="Georgia"/>
              </a:rPr>
              <a:t>Learn as if </a:t>
            </a:r>
            <a:r>
              <a:rPr dirty="0" sz="1100" spc="-5" b="1" i="1">
                <a:latin typeface="Georgia"/>
                <a:cs typeface="Georgia"/>
              </a:rPr>
              <a:t>you </a:t>
            </a:r>
            <a:r>
              <a:rPr dirty="0" sz="1100" b="1" i="1">
                <a:latin typeface="Georgia"/>
                <a:cs typeface="Georgia"/>
              </a:rPr>
              <a:t>were </a:t>
            </a:r>
            <a:r>
              <a:rPr dirty="0" sz="1100" spc="-5" b="1" i="1">
                <a:latin typeface="Georgia"/>
                <a:cs typeface="Georgia"/>
              </a:rPr>
              <a:t>to live</a:t>
            </a:r>
            <a:r>
              <a:rPr dirty="0" sz="1100" spc="-35" b="1" i="1">
                <a:latin typeface="Georgia"/>
                <a:cs typeface="Georgia"/>
              </a:rPr>
              <a:t> </a:t>
            </a:r>
            <a:r>
              <a:rPr dirty="0" sz="1100" spc="-5" b="1" i="1">
                <a:latin typeface="Georgia"/>
                <a:cs typeface="Georgia"/>
              </a:rPr>
              <a:t>forever.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Mahatma Gandhi (1869 CE</a:t>
            </a:r>
            <a:r>
              <a:rPr dirty="0" sz="1100" spc="-5" b="1">
                <a:latin typeface="Georgia"/>
                <a:cs typeface="Georgia"/>
              </a:rPr>
              <a:t>–</a:t>
            </a:r>
            <a:r>
              <a:rPr dirty="0" sz="1100" spc="-5" b="1">
                <a:latin typeface="Georgia"/>
                <a:cs typeface="Georgia"/>
              </a:rPr>
              <a:t>1948 CE)</a:t>
            </a:r>
            <a:r>
              <a:rPr dirty="0" sz="1100" spc="-5" b="1">
                <a:latin typeface="Georgia"/>
                <a:cs typeface="Georgia"/>
              </a:rPr>
              <a:t>’’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8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82519" y="3368675"/>
            <a:ext cx="2007870" cy="215265"/>
          </a:xfrm>
          <a:prstGeom prst="rect">
            <a:avLst/>
          </a:prstGeom>
          <a:solidFill>
            <a:srgbClr val="B8B8B8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spc="-5" b="1">
                <a:latin typeface="Arial Black"/>
                <a:cs typeface="Arial Black"/>
              </a:rPr>
              <a:t>COMPREHENSION</a:t>
            </a:r>
            <a:r>
              <a:rPr dirty="0" sz="1200" spc="-65" b="1">
                <a:latin typeface="Arial Black"/>
                <a:cs typeface="Arial Black"/>
              </a:rPr>
              <a:t> </a:t>
            </a:r>
            <a:r>
              <a:rPr dirty="0" sz="1200" spc="-5" b="1">
                <a:latin typeface="Arial Black"/>
                <a:cs typeface="Arial Black"/>
              </a:rPr>
              <a:t>TEST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2976" y="3583559"/>
            <a:ext cx="6870065" cy="5575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580" marR="824865" indent="57785">
              <a:lnSpc>
                <a:spcPts val="1260"/>
              </a:lnSpc>
            </a:pPr>
            <a:r>
              <a:rPr dirty="0" sz="1100" spc="-5" b="1">
                <a:latin typeface="Georgia"/>
                <a:cs typeface="Georgia"/>
              </a:rPr>
              <a:t>1- Quote the sentence which indicates that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school has </a:t>
            </a:r>
            <a:r>
              <a:rPr dirty="0" sz="1100" b="1">
                <a:latin typeface="Georgia"/>
                <a:cs typeface="Georgia"/>
              </a:rPr>
              <a:t>been </a:t>
            </a:r>
            <a:r>
              <a:rPr dirty="0" sz="1100" spc="-5" b="1">
                <a:latin typeface="Georgia"/>
                <a:cs typeface="Georgia"/>
              </a:rPr>
              <a:t>opened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take care </a:t>
            </a:r>
            <a:r>
              <a:rPr dirty="0" sz="1100" spc="15" b="1">
                <a:latin typeface="Georgia"/>
                <a:cs typeface="Georgia"/>
              </a:rPr>
              <a:t>of  </a:t>
            </a:r>
            <a:r>
              <a:rPr dirty="0" sz="1100" spc="-5" b="1">
                <a:latin typeface="Georgia"/>
                <a:cs typeface="Georgia"/>
              </a:rPr>
              <a:t>students </a:t>
            </a:r>
            <a:r>
              <a:rPr dirty="0" sz="1100" b="1">
                <a:latin typeface="Georgia"/>
                <a:cs typeface="Georgia"/>
              </a:rPr>
              <a:t>who </a:t>
            </a:r>
            <a:r>
              <a:rPr dirty="0" sz="1100" spc="-5" b="1">
                <a:latin typeface="Georgia"/>
                <a:cs typeface="Georgia"/>
              </a:rPr>
              <a:t>are </a:t>
            </a:r>
            <a:r>
              <a:rPr dirty="0" sz="1100" b="1">
                <a:latin typeface="Georgia"/>
                <a:cs typeface="Georgia"/>
              </a:rPr>
              <a:t>interested in </a:t>
            </a:r>
            <a:r>
              <a:rPr dirty="0" sz="1100" spc="-5" b="1">
                <a:latin typeface="Georgia"/>
                <a:cs typeface="Georgia"/>
              </a:rPr>
              <a:t>space</a:t>
            </a:r>
            <a:r>
              <a:rPr dirty="0" sz="1100" spc="-5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industry.</a:t>
            </a:r>
            <a:endParaRPr sz="1100">
              <a:latin typeface="Georgia"/>
              <a:cs typeface="Georgia"/>
            </a:endParaRPr>
          </a:p>
          <a:p>
            <a:pPr marL="68580">
              <a:lnSpc>
                <a:spcPts val="118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68580">
              <a:lnSpc>
                <a:spcPts val="124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0" marR="257175">
              <a:lnSpc>
                <a:spcPts val="1370"/>
              </a:lnSpc>
              <a:spcBef>
                <a:spcPts val="60"/>
              </a:spcBef>
              <a:buSzPct val="91666"/>
              <a:buAutoNum type="arabicPeriod" startAt="2"/>
              <a:tabLst>
                <a:tab pos="296545" algn="l"/>
              </a:tabLst>
            </a:pPr>
            <a:r>
              <a:rPr dirty="0" sz="1200" spc="-5" b="1">
                <a:latin typeface="Georgia"/>
                <a:cs typeface="Georgia"/>
              </a:rPr>
              <a:t>Space Schools teach their students special subjects related to space. Mention two  examples </a:t>
            </a:r>
            <a:r>
              <a:rPr dirty="0" sz="1200" b="1">
                <a:latin typeface="Georgia"/>
                <a:cs typeface="Georgia"/>
              </a:rPr>
              <a:t>of </a:t>
            </a:r>
            <a:r>
              <a:rPr dirty="0" sz="1200" spc="-5" b="1">
                <a:latin typeface="Georgia"/>
                <a:cs typeface="Georgia"/>
              </a:rPr>
              <a:t>such</a:t>
            </a:r>
            <a:r>
              <a:rPr dirty="0" sz="1200" spc="-45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subjects.</a:t>
            </a:r>
            <a:endParaRPr sz="1200">
              <a:latin typeface="Georgia"/>
              <a:cs typeface="Georgia"/>
            </a:endParaRPr>
          </a:p>
          <a:p>
            <a:pPr marL="127000">
              <a:lnSpc>
                <a:spcPts val="1295"/>
              </a:lnSpc>
            </a:pPr>
            <a:r>
              <a:rPr dirty="0" sz="1100" spc="-5" b="1">
                <a:latin typeface="Georgia"/>
                <a:cs typeface="Georgia"/>
              </a:rPr>
              <a:t>…</a:t>
            </a:r>
            <a:r>
              <a:rPr dirty="0" sz="12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……………………………………………………………………………………………………………………….</a:t>
            </a:r>
            <a:endParaRPr sz="1200">
              <a:latin typeface="Georgia"/>
              <a:cs typeface="Georgia"/>
            </a:endParaRPr>
          </a:p>
          <a:p>
            <a:pPr marL="294640" indent="-167640">
              <a:lnSpc>
                <a:spcPts val="1255"/>
              </a:lnSpc>
              <a:buAutoNum type="arabicPeriod" startAt="3"/>
              <a:tabLst>
                <a:tab pos="294640" algn="l"/>
              </a:tabLst>
            </a:pPr>
            <a:r>
              <a:rPr dirty="0" sz="1100" b="1">
                <a:latin typeface="Georgia"/>
                <a:cs typeface="Georgia"/>
              </a:rPr>
              <a:t>There </a:t>
            </a:r>
            <a:r>
              <a:rPr dirty="0" sz="1100" spc="-5" b="1">
                <a:latin typeface="Georgia"/>
                <a:cs typeface="Georgia"/>
              </a:rPr>
              <a:t>are </a:t>
            </a:r>
            <a:r>
              <a:rPr dirty="0" sz="1100" b="1">
                <a:latin typeface="Georgia"/>
                <a:cs typeface="Georgia"/>
              </a:rPr>
              <a:t>two </a:t>
            </a:r>
            <a:r>
              <a:rPr dirty="0" sz="1100" spc="-5" b="1">
                <a:latin typeface="Georgia"/>
                <a:cs typeface="Georgia"/>
              </a:rPr>
              <a:t>fields of  </a:t>
            </a:r>
            <a:r>
              <a:rPr dirty="0" sz="1100" b="1">
                <a:latin typeface="Georgia"/>
                <a:cs typeface="Georgia"/>
              </a:rPr>
              <a:t>projects </a:t>
            </a:r>
            <a:r>
              <a:rPr dirty="0" sz="1100" spc="-5" b="1">
                <a:latin typeface="Georgia"/>
                <a:cs typeface="Georgia"/>
              </a:rPr>
              <a:t>supervised </a:t>
            </a:r>
            <a:r>
              <a:rPr dirty="0" sz="1100" b="1">
                <a:latin typeface="Georgia"/>
                <a:cs typeface="Georgia"/>
              </a:rPr>
              <a:t>by </a:t>
            </a:r>
            <a:r>
              <a:rPr dirty="0" sz="1100" spc="-5" b="1">
                <a:latin typeface="Georgia"/>
                <a:cs typeface="Georgia"/>
              </a:rPr>
              <a:t>leading companies </a:t>
            </a:r>
            <a:r>
              <a:rPr dirty="0" sz="1100" b="1">
                <a:latin typeface="Georgia"/>
                <a:cs typeface="Georgia"/>
              </a:rPr>
              <a:t>. </a:t>
            </a:r>
            <a:r>
              <a:rPr dirty="0" sz="1100" spc="-5" b="1">
                <a:latin typeface="Georgia"/>
                <a:cs typeface="Georgia"/>
              </a:rPr>
              <a:t>Write </a:t>
            </a:r>
            <a:r>
              <a:rPr dirty="0" sz="1100" b="1">
                <a:latin typeface="Georgia"/>
                <a:cs typeface="Georgia"/>
              </a:rPr>
              <a:t>them</a:t>
            </a:r>
            <a:r>
              <a:rPr dirty="0" sz="1100" spc="2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down</a:t>
            </a:r>
            <a:endParaRPr sz="1100">
              <a:latin typeface="Georgia"/>
              <a:cs typeface="Georgia"/>
            </a:endParaRPr>
          </a:p>
          <a:p>
            <a:pPr marL="1270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0" marR="406400">
              <a:lnSpc>
                <a:spcPts val="1250"/>
              </a:lnSpc>
              <a:spcBef>
                <a:spcPts val="65"/>
              </a:spcBef>
              <a:buAutoNum type="arabicPeriod" startAt="4"/>
              <a:tabLst>
                <a:tab pos="299720" algn="l"/>
              </a:tabLst>
            </a:pPr>
            <a:r>
              <a:rPr dirty="0" sz="1100" b="1">
                <a:latin typeface="Georgia"/>
                <a:cs typeface="Georgia"/>
              </a:rPr>
              <a:t>What is </a:t>
            </a:r>
            <a:r>
              <a:rPr dirty="0" sz="1100" spc="-5" b="1">
                <a:latin typeface="Georgia"/>
                <a:cs typeface="Georgia"/>
              </a:rPr>
              <a:t>meant </a:t>
            </a:r>
            <a:r>
              <a:rPr dirty="0" sz="1100" b="1">
                <a:latin typeface="Georgia"/>
                <a:cs typeface="Georgia"/>
              </a:rPr>
              <a:t>by studio </a:t>
            </a:r>
            <a:r>
              <a:rPr dirty="0" sz="1100" spc="-5" b="1">
                <a:latin typeface="Georgia"/>
                <a:cs typeface="Georgia"/>
              </a:rPr>
              <a:t>schools </a:t>
            </a:r>
            <a:r>
              <a:rPr dirty="0" sz="1100" b="1">
                <a:latin typeface="Georgia"/>
                <a:cs typeface="Georgia"/>
              </a:rPr>
              <a:t>/ </a:t>
            </a:r>
            <a:r>
              <a:rPr dirty="0" sz="1100" spc="-5" b="1">
                <a:latin typeface="Georgia"/>
                <a:cs typeface="Georgia"/>
              </a:rPr>
              <a:t>Quote the sentence which indicates the definition of  </a:t>
            </a:r>
            <a:r>
              <a:rPr dirty="0" sz="1100" b="1">
                <a:latin typeface="Georgia"/>
                <a:cs typeface="Georgia"/>
              </a:rPr>
              <a:t>studio </a:t>
            </a:r>
            <a:r>
              <a:rPr dirty="0" sz="1100" spc="-5" b="1">
                <a:latin typeface="Georgia"/>
                <a:cs typeface="Georgia"/>
              </a:rPr>
              <a:t>schools</a:t>
            </a:r>
            <a:r>
              <a:rPr dirty="0" sz="1100" spc="-9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  <a:p>
            <a:pPr marL="127000">
              <a:lnSpc>
                <a:spcPts val="119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291465" indent="-164465">
              <a:lnSpc>
                <a:spcPts val="1250"/>
              </a:lnSpc>
              <a:buAutoNum type="arabicPeriod" startAt="5"/>
              <a:tabLst>
                <a:tab pos="292100" algn="l"/>
              </a:tabLst>
            </a:pPr>
            <a:r>
              <a:rPr dirty="0" sz="1100" b="1">
                <a:latin typeface="Georgia"/>
                <a:cs typeface="Georgia"/>
              </a:rPr>
              <a:t>Who </a:t>
            </a:r>
            <a:r>
              <a:rPr dirty="0" sz="1100" spc="-5" b="1">
                <a:latin typeface="Georgia"/>
                <a:cs typeface="Georgia"/>
              </a:rPr>
              <a:t>supports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funds  </a:t>
            </a:r>
            <a:r>
              <a:rPr dirty="0" sz="1100" b="1">
                <a:latin typeface="Georgia"/>
                <a:cs typeface="Georgia"/>
              </a:rPr>
              <a:t>studio</a:t>
            </a:r>
            <a:r>
              <a:rPr dirty="0" sz="1100" spc="-5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schools?</a:t>
            </a:r>
            <a:endParaRPr sz="1100">
              <a:latin typeface="Georgia"/>
              <a:cs typeface="Georgia"/>
            </a:endParaRPr>
          </a:p>
          <a:p>
            <a:pPr marL="127000">
              <a:lnSpc>
                <a:spcPts val="124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27000" marR="76200">
              <a:lnSpc>
                <a:spcPts val="1370"/>
              </a:lnSpc>
              <a:spcBef>
                <a:spcPts val="60"/>
              </a:spcBef>
              <a:buSzPct val="91666"/>
              <a:buAutoNum type="arabicPeriod" startAt="6"/>
              <a:tabLst>
                <a:tab pos="299720" algn="l"/>
              </a:tabLst>
            </a:pPr>
            <a:r>
              <a:rPr dirty="0" sz="1200" b="1">
                <a:latin typeface="Georgia"/>
                <a:cs typeface="Georgia"/>
              </a:rPr>
              <a:t>Why </a:t>
            </a:r>
            <a:r>
              <a:rPr dirty="0" sz="1200" spc="-5" b="1">
                <a:latin typeface="Georgia"/>
                <a:cs typeface="Georgia"/>
              </a:rPr>
              <a:t>is it important that students </a:t>
            </a:r>
            <a:r>
              <a:rPr dirty="0" sz="1200" b="1">
                <a:latin typeface="Georgia"/>
                <a:cs typeface="Georgia"/>
              </a:rPr>
              <a:t>get </a:t>
            </a:r>
            <a:r>
              <a:rPr dirty="0" sz="1200" spc="-5" b="1">
                <a:latin typeface="Georgia"/>
                <a:cs typeface="Georgia"/>
              </a:rPr>
              <a:t>high grades in subjects </a:t>
            </a:r>
            <a:r>
              <a:rPr dirty="0" sz="1200" b="1">
                <a:latin typeface="Georgia"/>
                <a:cs typeface="Georgia"/>
              </a:rPr>
              <a:t>like </a:t>
            </a:r>
            <a:r>
              <a:rPr dirty="0" sz="1200" spc="-5" b="1">
                <a:latin typeface="Georgia"/>
                <a:cs typeface="Georgia"/>
              </a:rPr>
              <a:t>Math, Science </a:t>
            </a:r>
            <a:r>
              <a:rPr dirty="0" sz="1200" b="1">
                <a:latin typeface="Georgia"/>
                <a:cs typeface="Georgia"/>
              </a:rPr>
              <a:t>and  </a:t>
            </a:r>
            <a:r>
              <a:rPr dirty="0" sz="1200" spc="-5" b="1">
                <a:latin typeface="Georgia"/>
                <a:cs typeface="Georgia"/>
              </a:rPr>
              <a:t>other technology</a:t>
            </a:r>
            <a:r>
              <a:rPr dirty="0" sz="1200" spc="-50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subjects?</a:t>
            </a:r>
            <a:endParaRPr sz="1200">
              <a:latin typeface="Georgia"/>
              <a:cs typeface="Georgia"/>
            </a:endParaRPr>
          </a:p>
          <a:p>
            <a:pPr marL="127000">
              <a:lnSpc>
                <a:spcPts val="122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276225" indent="-158750">
              <a:lnSpc>
                <a:spcPct val="100000"/>
              </a:lnSpc>
              <a:spcBef>
                <a:spcPts val="145"/>
              </a:spcBef>
              <a:buAutoNum type="arabicPeriod" startAt="7"/>
              <a:tabLst>
                <a:tab pos="276860" algn="l"/>
              </a:tabLst>
            </a:pPr>
            <a:r>
              <a:rPr dirty="0" sz="1100" b="1">
                <a:latin typeface="Georgia"/>
                <a:cs typeface="Georgia"/>
              </a:rPr>
              <a:t>What </a:t>
            </a:r>
            <a:r>
              <a:rPr dirty="0" sz="1100" spc="-5" b="1">
                <a:latin typeface="Georgia"/>
                <a:cs typeface="Georgia"/>
              </a:rPr>
              <a:t>does the underlined adjective </a:t>
            </a:r>
            <a:r>
              <a:rPr dirty="0" sz="1100" b="1">
                <a:latin typeface="Arial Black"/>
                <a:cs typeface="Arial Black"/>
              </a:rPr>
              <a:t>tailor made</a:t>
            </a:r>
            <a:r>
              <a:rPr dirty="0" sz="1100" spc="-60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Georgia"/>
                <a:cs typeface="Georgia"/>
              </a:rPr>
              <a:t>mean?</a:t>
            </a:r>
            <a:endParaRPr sz="1100">
              <a:latin typeface="Georgia"/>
              <a:cs typeface="Georgia"/>
            </a:endParaRPr>
          </a:p>
          <a:p>
            <a:pPr marL="117475">
              <a:lnSpc>
                <a:spcPts val="1275"/>
              </a:lnSpc>
              <a:spcBef>
                <a:spcPts val="20"/>
              </a:spcBef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264160" indent="-192405">
              <a:lnSpc>
                <a:spcPts val="1370"/>
              </a:lnSpc>
              <a:buAutoNum type="arabicPeriod" startAt="8"/>
              <a:tabLst>
                <a:tab pos="264795" algn="l"/>
              </a:tabLst>
            </a:pPr>
            <a:r>
              <a:rPr dirty="0" sz="1200" spc="-5" b="1">
                <a:latin typeface="Georgia"/>
                <a:cs typeface="Georgia"/>
              </a:rPr>
              <a:t>What do the underlined words </a:t>
            </a:r>
            <a:r>
              <a:rPr dirty="0" sz="1200" b="1">
                <a:latin typeface="Georgia"/>
                <a:cs typeface="Georgia"/>
              </a:rPr>
              <a:t>( pronouns ) </a:t>
            </a:r>
            <a:r>
              <a:rPr dirty="0" sz="1200" spc="-5" b="1">
                <a:latin typeface="Georgia"/>
                <a:cs typeface="Georgia"/>
              </a:rPr>
              <a:t>refer to</a:t>
            </a:r>
            <a:r>
              <a:rPr dirty="0" sz="1200" spc="-20" b="1">
                <a:latin typeface="Georgia"/>
                <a:cs typeface="Georgia"/>
              </a:rPr>
              <a:t> </a:t>
            </a:r>
            <a:r>
              <a:rPr dirty="0" sz="1200" b="1">
                <a:latin typeface="Georgia"/>
                <a:cs typeface="Georgia"/>
              </a:rPr>
              <a:t>?</a:t>
            </a:r>
            <a:endParaRPr sz="1200">
              <a:latin typeface="Georgia"/>
              <a:cs typeface="Georgia"/>
            </a:endParaRPr>
          </a:p>
          <a:p>
            <a:pPr marL="8255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 marR="238125" indent="69850">
              <a:lnSpc>
                <a:spcPct val="94700"/>
              </a:lnSpc>
              <a:spcBef>
                <a:spcPts val="30"/>
              </a:spcBef>
              <a:buSzPct val="91666"/>
              <a:buAutoNum type="arabicPeriod" startAt="9"/>
              <a:tabLst>
                <a:tab pos="255270" algn="l"/>
              </a:tabLst>
            </a:pPr>
            <a:r>
              <a:rPr dirty="0" sz="1200" spc="-5" b="1">
                <a:latin typeface="Georgia"/>
                <a:cs typeface="Georgia"/>
              </a:rPr>
              <a:t>The writer states that Studio Schools encourage </a:t>
            </a:r>
            <a:r>
              <a:rPr dirty="0" sz="1200" b="1">
                <a:latin typeface="Georgia"/>
                <a:cs typeface="Georgia"/>
              </a:rPr>
              <a:t>young people </a:t>
            </a:r>
            <a:r>
              <a:rPr dirty="0" sz="1200" spc="-5" b="1">
                <a:latin typeface="Georgia"/>
                <a:cs typeface="Georgia"/>
              </a:rPr>
              <a:t>to undertake </a:t>
            </a:r>
            <a:r>
              <a:rPr dirty="0" sz="1200" b="1">
                <a:latin typeface="Georgia"/>
                <a:cs typeface="Georgia"/>
              </a:rPr>
              <a:t>less  </a:t>
            </a:r>
            <a:r>
              <a:rPr dirty="0" sz="1200" spc="-5" b="1">
                <a:latin typeface="Georgia"/>
                <a:cs typeface="Georgia"/>
              </a:rPr>
              <a:t>conventional form </a:t>
            </a:r>
            <a:r>
              <a:rPr dirty="0" sz="1200" b="1">
                <a:latin typeface="Georgia"/>
                <a:cs typeface="Georgia"/>
              </a:rPr>
              <a:t>of </a:t>
            </a:r>
            <a:r>
              <a:rPr dirty="0" sz="1200" spc="-5" b="1">
                <a:latin typeface="Georgia"/>
                <a:cs typeface="Georgia"/>
              </a:rPr>
              <a:t>secondary education. Explain this </a:t>
            </a:r>
            <a:r>
              <a:rPr dirty="0" sz="1200" b="1">
                <a:latin typeface="Georgia"/>
                <a:cs typeface="Georgia"/>
              </a:rPr>
              <a:t>statement, </a:t>
            </a:r>
            <a:r>
              <a:rPr dirty="0" sz="1200" spc="-5" b="1">
                <a:latin typeface="Georgia"/>
                <a:cs typeface="Georgia"/>
              </a:rPr>
              <a:t>suggesting three  </a:t>
            </a:r>
            <a:r>
              <a:rPr dirty="0" sz="1200" spc="-5" b="1">
                <a:latin typeface="Georgia"/>
                <a:cs typeface="Georgia"/>
              </a:rPr>
              <a:t>methods to help making education </a:t>
            </a:r>
            <a:r>
              <a:rPr dirty="0" sz="1200" b="1">
                <a:latin typeface="Georgia"/>
                <a:cs typeface="Georgia"/>
              </a:rPr>
              <a:t>less</a:t>
            </a:r>
            <a:r>
              <a:rPr dirty="0" sz="1200" spc="45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conventional.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ts val="123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algn="ctr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algn="ctr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68580" marR="64135">
              <a:lnSpc>
                <a:spcPts val="1250"/>
              </a:lnSpc>
              <a:spcBef>
                <a:spcPts val="60"/>
              </a:spcBef>
              <a:buAutoNum type="arabicPeriod" startAt="10"/>
              <a:tabLst>
                <a:tab pos="353060" algn="l"/>
              </a:tabLst>
            </a:pPr>
            <a:r>
              <a:rPr dirty="0" sz="1100" spc="-5" b="1">
                <a:latin typeface="Georgia"/>
                <a:cs typeface="Georgia"/>
              </a:rPr>
              <a:t>Many schools receive funding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well as support </a:t>
            </a:r>
            <a:r>
              <a:rPr dirty="0" sz="1100" b="1">
                <a:latin typeface="Georgia"/>
                <a:cs typeface="Georgia"/>
              </a:rPr>
              <a:t>from </a:t>
            </a:r>
            <a:r>
              <a:rPr dirty="0" sz="1100" spc="-5" b="1">
                <a:latin typeface="Georgia"/>
                <a:cs typeface="Georgia"/>
              </a:rPr>
              <a:t>private businesses for special  </a:t>
            </a:r>
            <a:r>
              <a:rPr dirty="0" sz="1100" spc="-5" b="1">
                <a:latin typeface="Georgia"/>
                <a:cs typeface="Georgia"/>
              </a:rPr>
              <a:t>educational purposes. </a:t>
            </a:r>
            <a:r>
              <a:rPr dirty="0" sz="1100" b="1">
                <a:latin typeface="Georgia"/>
                <a:cs typeface="Georgia"/>
              </a:rPr>
              <a:t>Think </a:t>
            </a:r>
            <a:r>
              <a:rPr dirty="0" sz="1100" spc="-5" b="1">
                <a:latin typeface="Georgia"/>
                <a:cs typeface="Georgia"/>
              </a:rPr>
              <a:t>of </a:t>
            </a:r>
            <a:r>
              <a:rPr dirty="0" sz="1100" b="1">
                <a:latin typeface="Georgia"/>
                <a:cs typeface="Georgia"/>
              </a:rPr>
              <a:t>this </a:t>
            </a:r>
            <a:r>
              <a:rPr dirty="0" sz="1100" spc="-5" b="1">
                <a:latin typeface="Georgia"/>
                <a:cs typeface="Georgia"/>
              </a:rPr>
              <a:t>statement </a:t>
            </a:r>
            <a:r>
              <a:rPr dirty="0" sz="1100" spc="5" b="1">
                <a:latin typeface="Georgia"/>
                <a:cs typeface="Georgia"/>
              </a:rPr>
              <a:t>and, </a:t>
            </a:r>
            <a:r>
              <a:rPr dirty="0" sz="1100" b="1">
                <a:latin typeface="Georgia"/>
                <a:cs typeface="Georgia"/>
              </a:rPr>
              <a:t>in two </a:t>
            </a:r>
            <a:r>
              <a:rPr dirty="0" sz="1100" spc="-5" b="1">
                <a:latin typeface="Georgia"/>
                <a:cs typeface="Georgia"/>
              </a:rPr>
              <a:t>sentences ,write down your </a:t>
            </a:r>
            <a:r>
              <a:rPr dirty="0" sz="1100" b="1">
                <a:latin typeface="Georgia"/>
                <a:cs typeface="Georgia"/>
              </a:rPr>
              <a:t>point </a:t>
            </a:r>
            <a:r>
              <a:rPr dirty="0" sz="1100" spc="-5" b="1">
                <a:latin typeface="Georgia"/>
                <a:cs typeface="Georgia"/>
              </a:rPr>
              <a:t>of  </a:t>
            </a:r>
            <a:r>
              <a:rPr dirty="0" sz="1100" b="1">
                <a:latin typeface="Georgia"/>
                <a:cs typeface="Georgia"/>
              </a:rPr>
              <a:t>view.</a:t>
            </a:r>
            <a:endParaRPr sz="1100">
              <a:latin typeface="Georgia"/>
              <a:cs typeface="Georgia"/>
            </a:endParaRPr>
          </a:p>
          <a:p>
            <a:pPr marL="127000">
              <a:lnSpc>
                <a:spcPts val="119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0">
              <a:lnSpc>
                <a:spcPts val="128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8240" y="8640318"/>
            <a:ext cx="268789" cy="2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57777" y="8618346"/>
            <a:ext cx="399161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71390" y="8315706"/>
            <a:ext cx="630301" cy="4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5021" y="8187943"/>
            <a:ext cx="373633" cy="373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62854" y="7965820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77089" y="7594092"/>
            <a:ext cx="318050" cy="419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84596" y="7400543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32551" y="7006208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07938" y="6817486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39276" y="9041500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87494" y="8893644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44796" y="8751443"/>
            <a:ext cx="271399" cy="340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91176" y="8593581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40297" y="8473241"/>
            <a:ext cx="288280" cy="337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52821" y="8243443"/>
            <a:ext cx="264159" cy="3618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29561" y="8046719"/>
            <a:ext cx="252722" cy="3698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92260" y="7895463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32745" y="7616952"/>
            <a:ext cx="234856" cy="3886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75060" y="7432929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98240" y="8640318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7"/>
                </a:lnTo>
                <a:lnTo>
                  <a:pt x="165100" y="30733"/>
                </a:lnTo>
                <a:lnTo>
                  <a:pt x="167005" y="33146"/>
                </a:lnTo>
                <a:lnTo>
                  <a:pt x="168783" y="35432"/>
                </a:lnTo>
                <a:lnTo>
                  <a:pt x="163702" y="35813"/>
                </a:lnTo>
                <a:lnTo>
                  <a:pt x="158750" y="36067"/>
                </a:lnTo>
                <a:lnTo>
                  <a:pt x="153797" y="36194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1" y="45592"/>
                </a:lnTo>
                <a:lnTo>
                  <a:pt x="126416" y="49541"/>
                </a:lnTo>
                <a:lnTo>
                  <a:pt x="166719" y="105428"/>
                </a:lnTo>
                <a:lnTo>
                  <a:pt x="191198" y="136542"/>
                </a:lnTo>
                <a:lnTo>
                  <a:pt x="215677" y="167644"/>
                </a:lnTo>
                <a:lnTo>
                  <a:pt x="240157" y="198742"/>
                </a:lnTo>
                <a:lnTo>
                  <a:pt x="250340" y="212405"/>
                </a:lnTo>
                <a:lnTo>
                  <a:pt x="258381" y="224626"/>
                </a:lnTo>
                <a:lnTo>
                  <a:pt x="264231" y="235402"/>
                </a:lnTo>
                <a:lnTo>
                  <a:pt x="267843" y="244728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7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38"/>
                </a:lnTo>
                <a:lnTo>
                  <a:pt x="143256" y="195237"/>
                </a:lnTo>
                <a:lnTo>
                  <a:pt x="141097" y="192557"/>
                </a:lnTo>
                <a:lnTo>
                  <a:pt x="141605" y="192938"/>
                </a:lnTo>
                <a:lnTo>
                  <a:pt x="142748" y="193509"/>
                </a:lnTo>
                <a:lnTo>
                  <a:pt x="146304" y="196811"/>
                </a:lnTo>
                <a:lnTo>
                  <a:pt x="152654" y="202069"/>
                </a:lnTo>
                <a:lnTo>
                  <a:pt x="157352" y="205714"/>
                </a:lnTo>
                <a:lnTo>
                  <a:pt x="163068" y="210299"/>
                </a:lnTo>
                <a:lnTo>
                  <a:pt x="169163" y="215645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1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1"/>
                </a:lnTo>
                <a:lnTo>
                  <a:pt x="231521" y="250609"/>
                </a:lnTo>
                <a:lnTo>
                  <a:pt x="223265" y="240068"/>
                </a:lnTo>
                <a:lnTo>
                  <a:pt x="189144" y="196620"/>
                </a:lnTo>
                <a:lnTo>
                  <a:pt x="154987" y="153160"/>
                </a:lnTo>
                <a:lnTo>
                  <a:pt x="120806" y="109678"/>
                </a:lnTo>
                <a:lnTo>
                  <a:pt x="86613" y="66166"/>
                </a:lnTo>
                <a:lnTo>
                  <a:pt x="58547" y="35940"/>
                </a:lnTo>
                <a:lnTo>
                  <a:pt x="45338" y="28320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54602" y="6814311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55676" y="589787"/>
            <a:ext cx="942340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75" b="1">
                <a:latin typeface="Arial Black"/>
                <a:cs typeface="Arial Black"/>
              </a:rPr>
              <a:t> </a:t>
            </a:r>
            <a:r>
              <a:rPr dirty="0" sz="1200" spc="-10" b="1">
                <a:latin typeface="Arial Black"/>
                <a:cs typeface="Arial Black"/>
              </a:rPr>
              <a:t>49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21154" y="823721"/>
            <a:ext cx="3755390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Black"/>
                <a:cs typeface="Arial Black"/>
              </a:rPr>
              <a:t>A </a:t>
            </a:r>
            <a:r>
              <a:rPr dirty="0" sz="1400" spc="-5" b="1">
                <a:latin typeface="Arial Black"/>
                <a:cs typeface="Arial Black"/>
              </a:rPr>
              <a:t>visiting </a:t>
            </a:r>
            <a:r>
              <a:rPr dirty="0" sz="1400" b="1">
                <a:latin typeface="Arial Black"/>
                <a:cs typeface="Arial Black"/>
              </a:rPr>
              <a:t>student’s </a:t>
            </a:r>
            <a:r>
              <a:rPr dirty="0" sz="1400" b="1">
                <a:latin typeface="Arial Black"/>
                <a:cs typeface="Arial Black"/>
              </a:rPr>
              <a:t>/  </a:t>
            </a:r>
            <a:r>
              <a:rPr dirty="0" sz="1400" b="1">
                <a:latin typeface="Arial Black"/>
                <a:cs typeface="Arial Black"/>
              </a:rPr>
              <a:t>Anita’</a:t>
            </a:r>
            <a:r>
              <a:rPr dirty="0" sz="1400" b="1">
                <a:latin typeface="Arial Black"/>
                <a:cs typeface="Arial Black"/>
              </a:rPr>
              <a:t>s </a:t>
            </a:r>
            <a:r>
              <a:rPr dirty="0" sz="1400" spc="-5" b="1">
                <a:latin typeface="Arial Black"/>
                <a:cs typeface="Arial Black"/>
              </a:rPr>
              <a:t>blog</a:t>
            </a:r>
            <a:r>
              <a:rPr dirty="0" sz="1400" b="1">
                <a:latin typeface="Arial Black"/>
                <a:cs typeface="Arial Black"/>
              </a:rPr>
              <a:t> </a:t>
            </a:r>
            <a:r>
              <a:rPr dirty="0" sz="1400" spc="-5" b="1">
                <a:latin typeface="Arial Black"/>
                <a:cs typeface="Arial Black"/>
              </a:rPr>
              <a:t>post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85439" y="1054861"/>
            <a:ext cx="956944" cy="16002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40"/>
              </a:lnSpc>
            </a:pPr>
            <a:r>
              <a:rPr dirty="0" sz="1100" spc="-5" b="1">
                <a:latin typeface="Georgia"/>
                <a:cs typeface="Georgia"/>
              </a:rPr>
              <a:t>KEY</a:t>
            </a:r>
            <a:r>
              <a:rPr dirty="0" sz="1100" spc="-9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WORDS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9363" y="2219706"/>
            <a:ext cx="6823709" cy="6057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Georgia"/>
                <a:cs typeface="Georgia"/>
              </a:rPr>
              <a:t>Two </a:t>
            </a:r>
            <a:r>
              <a:rPr dirty="0" sz="1100" spc="-5" b="1">
                <a:latin typeface="Georgia"/>
                <a:cs typeface="Georgia"/>
              </a:rPr>
              <a:t>summers ago, </a:t>
            </a:r>
            <a:r>
              <a:rPr dirty="0" sz="1100" b="1" u="heavy">
                <a:latin typeface="Arial Black"/>
                <a:cs typeface="Arial Black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spent </a:t>
            </a:r>
            <a:r>
              <a:rPr dirty="0" sz="1100" b="1">
                <a:latin typeface="Georgia"/>
                <a:cs typeface="Georgia"/>
              </a:rPr>
              <a:t>five </a:t>
            </a:r>
            <a:r>
              <a:rPr dirty="0" sz="1100" spc="-5" b="1">
                <a:latin typeface="Georgia"/>
                <a:cs typeface="Georgia"/>
              </a:rPr>
              <a:t>months studying Arabic </a:t>
            </a:r>
            <a:r>
              <a:rPr dirty="0" sz="1100" b="1">
                <a:latin typeface="Georgia"/>
                <a:cs typeface="Georgia"/>
              </a:rPr>
              <a:t>at </a:t>
            </a:r>
            <a:r>
              <a:rPr dirty="0" sz="1100" spc="-5" b="1">
                <a:latin typeface="Georgia"/>
                <a:cs typeface="Georgia"/>
              </a:rPr>
              <a:t>the</a:t>
            </a:r>
            <a:r>
              <a:rPr dirty="0" sz="110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German-Jordanian</a:t>
            </a:r>
            <a:endParaRPr sz="1100">
              <a:latin typeface="Georgia"/>
              <a:cs typeface="Georgia"/>
            </a:endParaRPr>
          </a:p>
          <a:p>
            <a:pPr marL="12700" marR="566420">
              <a:lnSpc>
                <a:spcPct val="189100"/>
              </a:lnSpc>
              <a:spcBef>
                <a:spcPts val="95"/>
              </a:spcBef>
            </a:pPr>
            <a:r>
              <a:rPr dirty="0" sz="1100" spc="-5" b="1">
                <a:latin typeface="Georgia"/>
                <a:cs typeface="Georgia"/>
              </a:rPr>
              <a:t>University near Madaba.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my father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originally </a:t>
            </a:r>
            <a:r>
              <a:rPr dirty="0" sz="1100" b="1">
                <a:latin typeface="Georgia"/>
                <a:cs typeface="Georgia"/>
              </a:rPr>
              <a:t>from </a:t>
            </a:r>
            <a:r>
              <a:rPr dirty="0" sz="1100" spc="-5" b="1">
                <a:latin typeface="Georgia"/>
                <a:cs typeface="Georgia"/>
              </a:rPr>
              <a:t>Jordan, </a:t>
            </a:r>
            <a:r>
              <a:rPr dirty="0" sz="1100" b="1">
                <a:latin typeface="Georgia"/>
                <a:cs typeface="Georgia"/>
              </a:rPr>
              <a:t>I grew up </a:t>
            </a:r>
            <a:r>
              <a:rPr dirty="0" sz="1100" spc="-5" b="1">
                <a:latin typeface="Georgia"/>
                <a:cs typeface="Georgia"/>
              </a:rPr>
              <a:t>speaking  </a:t>
            </a:r>
            <a:r>
              <a:rPr dirty="0" sz="1100" spc="-5" b="1">
                <a:latin typeface="Georgia"/>
                <a:cs typeface="Georgia"/>
              </a:rPr>
              <a:t>Arabic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well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German. </a:t>
            </a:r>
            <a:r>
              <a:rPr dirty="0" sz="1100" b="1">
                <a:latin typeface="Georgia"/>
                <a:cs typeface="Georgia"/>
              </a:rPr>
              <a:t>However, I </a:t>
            </a:r>
            <a:r>
              <a:rPr dirty="0" sz="1100" spc="-5" b="1">
                <a:latin typeface="Georgia"/>
                <a:cs typeface="Georgia"/>
              </a:rPr>
              <a:t>had </a:t>
            </a:r>
            <a:r>
              <a:rPr dirty="0" sz="1100" b="1">
                <a:latin typeface="Georgia"/>
                <a:cs typeface="Georgia"/>
              </a:rPr>
              <a:t>never </a:t>
            </a:r>
            <a:r>
              <a:rPr dirty="0" sz="1100" spc="-5" b="1">
                <a:latin typeface="Georgia"/>
                <a:cs typeface="Georgia"/>
              </a:rPr>
              <a:t>studied Arabic formally,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when</a:t>
            </a:r>
            <a:r>
              <a:rPr dirty="0" sz="1100" spc="3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the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6642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opportunity came </a:t>
            </a:r>
            <a:r>
              <a:rPr dirty="0" sz="1100" b="1">
                <a:latin typeface="Georgia"/>
                <a:cs typeface="Georgia"/>
              </a:rPr>
              <a:t>up </a:t>
            </a:r>
            <a:r>
              <a:rPr dirty="0" sz="1100" spc="-5" b="1">
                <a:latin typeface="Georgia"/>
                <a:cs typeface="Georgia"/>
              </a:rPr>
              <a:t>for me </a:t>
            </a:r>
            <a:r>
              <a:rPr dirty="0" sz="1100" b="1">
                <a:latin typeface="Georgia"/>
                <a:cs typeface="Georgia"/>
              </a:rPr>
              <a:t>to spend a </a:t>
            </a:r>
            <a:r>
              <a:rPr dirty="0" sz="1100" spc="-5" b="1">
                <a:latin typeface="Georgia"/>
                <a:cs typeface="Georgia"/>
              </a:rPr>
              <a:t>year </a:t>
            </a:r>
            <a:r>
              <a:rPr dirty="0" sz="1100" b="1">
                <a:latin typeface="Georgia"/>
                <a:cs typeface="Georgia"/>
              </a:rPr>
              <a:t>in Jordan </a:t>
            </a:r>
            <a:r>
              <a:rPr dirty="0" sz="1100" spc="-5" b="1">
                <a:latin typeface="Georgia"/>
                <a:cs typeface="Georgia"/>
              </a:rPr>
              <a:t>studying Arabic, </a:t>
            </a: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didn’t </a:t>
            </a:r>
            <a:r>
              <a:rPr dirty="0" sz="1100" b="1">
                <a:latin typeface="Georgia"/>
                <a:cs typeface="Georgia"/>
              </a:rPr>
              <a:t>hesitat</a:t>
            </a:r>
            <a:r>
              <a:rPr dirty="0" sz="1100" b="1">
                <a:latin typeface="Georgia"/>
                <a:cs typeface="Georgia"/>
              </a:rPr>
              <a:t>e  </a:t>
            </a:r>
            <a:r>
              <a:rPr dirty="0" sz="1100" spc="-5" b="1">
                <a:latin typeface="Georgia"/>
                <a:cs typeface="Georgia"/>
              </a:rPr>
              <a:t>for one</a:t>
            </a:r>
            <a:r>
              <a:rPr dirty="0" sz="1100" spc="-7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moment.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00">
              <a:latin typeface="Times New Roman"/>
              <a:cs typeface="Times New Roman"/>
            </a:endParaRPr>
          </a:p>
          <a:p>
            <a:pPr marL="15240" marR="57150">
              <a:lnSpc>
                <a:spcPts val="1260"/>
              </a:lnSpc>
            </a:pPr>
            <a:r>
              <a:rPr dirty="0" sz="1100" spc="-285" b="1">
                <a:latin typeface="Times New Roman"/>
                <a:cs typeface="Times New Roman"/>
              </a:rPr>
              <a:t>دقف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،ندرلأا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20" b="1">
                <a:latin typeface="Times New Roman"/>
                <a:cs typeface="Times New Roman"/>
              </a:rPr>
              <a:t>هلصأ </a:t>
            </a:r>
            <a:r>
              <a:rPr dirty="0" sz="1100" spc="-170" b="1">
                <a:latin typeface="Times New Roman"/>
                <a:cs typeface="Times New Roman"/>
              </a:rPr>
              <a:t>يبأ </a:t>
            </a:r>
            <a:r>
              <a:rPr dirty="0" sz="1100" spc="-50" b="1">
                <a:latin typeface="Times New Roman"/>
                <a:cs typeface="Times New Roman"/>
              </a:rPr>
              <a:t>نلأو </a:t>
            </a:r>
            <a:r>
              <a:rPr dirty="0" sz="1100" spc="-60" b="1">
                <a:latin typeface="Times New Roman"/>
                <a:cs typeface="Times New Roman"/>
              </a:rPr>
              <a:t>.ابدام </a:t>
            </a:r>
            <a:r>
              <a:rPr dirty="0" sz="1100" spc="-114" b="1">
                <a:latin typeface="Times New Roman"/>
                <a:cs typeface="Times New Roman"/>
              </a:rPr>
              <a:t>ةنيدم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65" b="1">
                <a:latin typeface="Times New Roman"/>
                <a:cs typeface="Times New Roman"/>
              </a:rPr>
              <a:t>برقلاب </a:t>
            </a:r>
            <a:r>
              <a:rPr dirty="0" sz="1100" spc="-110" b="1">
                <a:latin typeface="Times New Roman"/>
                <a:cs typeface="Times New Roman"/>
              </a:rPr>
              <a:t>ةينامللأا </a:t>
            </a:r>
            <a:r>
              <a:rPr dirty="0" sz="1100" spc="-105" b="1">
                <a:latin typeface="Times New Roman"/>
                <a:cs typeface="Times New Roman"/>
              </a:rPr>
              <a:t>ةيندرلأا </a:t>
            </a:r>
            <a:r>
              <a:rPr dirty="0" sz="1100" spc="-50" b="1">
                <a:latin typeface="Times New Roman"/>
                <a:cs typeface="Times New Roman"/>
              </a:rPr>
              <a:t>ةعماجلا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70" b="1">
                <a:latin typeface="Times New Roman"/>
                <a:cs typeface="Times New Roman"/>
              </a:rPr>
              <a:t>ةيبرعلا </a:t>
            </a:r>
            <a:r>
              <a:rPr dirty="0" sz="1100" spc="-120" b="1">
                <a:latin typeface="Times New Roman"/>
                <a:cs typeface="Times New Roman"/>
              </a:rPr>
              <a:t>ةغللا </a:t>
            </a:r>
            <a:r>
              <a:rPr dirty="0" sz="1100" spc="-50" b="1">
                <a:latin typeface="Times New Roman"/>
                <a:cs typeface="Times New Roman"/>
              </a:rPr>
              <a:t>ةسارد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50" b="1">
                <a:latin typeface="Times New Roman"/>
                <a:cs typeface="Times New Roman"/>
              </a:rPr>
              <a:t>روهش </a:t>
            </a:r>
            <a:r>
              <a:rPr dirty="0" sz="1100" spc="-65" b="1">
                <a:latin typeface="Times New Roman"/>
                <a:cs typeface="Times New Roman"/>
              </a:rPr>
              <a:t>ةسمخ </a:t>
            </a:r>
            <a:r>
              <a:rPr dirty="0" sz="1100" spc="-135" b="1">
                <a:latin typeface="Times New Roman"/>
                <a:cs typeface="Times New Roman"/>
              </a:rPr>
              <a:t>تيضمأ </a:t>
            </a:r>
            <a:r>
              <a:rPr dirty="0" sz="1100" spc="-204" b="1">
                <a:latin typeface="Times New Roman"/>
                <a:cs typeface="Times New Roman"/>
              </a:rPr>
              <a:t>،)نيفيص( </a:t>
            </a:r>
            <a:r>
              <a:rPr dirty="0" sz="1100" spc="-65" b="1">
                <a:latin typeface="Times New Roman"/>
                <a:cs typeface="Times New Roman"/>
              </a:rPr>
              <a:t>نيماع </a:t>
            </a:r>
            <a:r>
              <a:rPr dirty="0" sz="1100" spc="-250" b="1">
                <a:latin typeface="Times New Roman"/>
                <a:cs typeface="Times New Roman"/>
              </a:rPr>
              <a:t>لبق  </a:t>
            </a:r>
            <a:r>
              <a:rPr dirty="0" sz="1100" spc="-95" b="1">
                <a:latin typeface="Times New Roman"/>
                <a:cs typeface="Times New Roman"/>
              </a:rPr>
              <a:t>يضمأ  </a:t>
            </a:r>
            <a:r>
              <a:rPr dirty="0" sz="1100" spc="-130" b="1">
                <a:latin typeface="Times New Roman"/>
                <a:cs typeface="Times New Roman"/>
              </a:rPr>
              <a:t>نأب  </a:t>
            </a:r>
            <a:r>
              <a:rPr dirty="0" sz="1100" spc="-160" b="1">
                <a:latin typeface="Times New Roman"/>
                <a:cs typeface="Times New Roman"/>
              </a:rPr>
              <a:t>ةصرفلا   </a:t>
            </a:r>
            <a:r>
              <a:rPr dirty="0" sz="1100" spc="-155" b="1">
                <a:latin typeface="Times New Roman"/>
                <a:cs typeface="Times New Roman"/>
              </a:rPr>
              <a:t>يل   </a:t>
            </a:r>
            <a:r>
              <a:rPr dirty="0" sz="1100" spc="-175" b="1">
                <a:latin typeface="Times New Roman"/>
                <a:cs typeface="Times New Roman"/>
              </a:rPr>
              <a:t>تحنس   </a:t>
            </a:r>
            <a:r>
              <a:rPr dirty="0" sz="1100" spc="-40" b="1">
                <a:latin typeface="Times New Roman"/>
                <a:cs typeface="Times New Roman"/>
              </a:rPr>
              <a:t>امدنعو </a:t>
            </a:r>
            <a:r>
              <a:rPr dirty="0" sz="1100" spc="-70" b="1">
                <a:latin typeface="Times New Roman"/>
                <a:cs typeface="Times New Roman"/>
              </a:rPr>
              <a:t>،يمسر  </a:t>
            </a:r>
            <a:r>
              <a:rPr dirty="0" sz="1100" spc="-235" b="1">
                <a:latin typeface="Times New Roman"/>
                <a:cs typeface="Times New Roman"/>
              </a:rPr>
              <a:t>لكشب        </a:t>
            </a:r>
            <a:r>
              <a:rPr dirty="0" sz="1100" spc="-175" b="1">
                <a:latin typeface="Times New Roman"/>
                <a:cs typeface="Times New Roman"/>
              </a:rPr>
              <a:t>ةيبرعلا   </a:t>
            </a:r>
            <a:r>
              <a:rPr dirty="0" sz="1100" spc="-125" b="1">
                <a:latin typeface="Times New Roman"/>
                <a:cs typeface="Times New Roman"/>
              </a:rPr>
              <a:t>ةغللا  </a:t>
            </a:r>
            <a:r>
              <a:rPr dirty="0" sz="1100" spc="-85" b="1">
                <a:latin typeface="Times New Roman"/>
                <a:cs typeface="Times New Roman"/>
              </a:rPr>
              <a:t>تسرد  </a:t>
            </a:r>
            <a:r>
              <a:rPr dirty="0" sz="1100" b="1">
                <a:latin typeface="Times New Roman"/>
                <a:cs typeface="Times New Roman"/>
              </a:rPr>
              <a:t>نأو </a:t>
            </a:r>
            <a:r>
              <a:rPr dirty="0" sz="1100" spc="-155" b="1">
                <a:latin typeface="Times New Roman"/>
                <a:cs typeface="Times New Roman"/>
              </a:rPr>
              <a:t>يل   </a:t>
            </a:r>
            <a:r>
              <a:rPr dirty="0" sz="1100" spc="-295" b="1">
                <a:latin typeface="Times New Roman"/>
                <a:cs typeface="Times New Roman"/>
              </a:rPr>
              <a:t>قبسي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مل  </a:t>
            </a:r>
            <a:r>
              <a:rPr dirty="0" sz="1100" spc="-15" b="1">
                <a:latin typeface="Times New Roman"/>
                <a:cs typeface="Times New Roman"/>
              </a:rPr>
              <a:t>،لاح </a:t>
            </a:r>
            <a:r>
              <a:rPr dirty="0" sz="1100" spc="-5" b="1">
                <a:latin typeface="Times New Roman"/>
                <a:cs typeface="Times New Roman"/>
              </a:rPr>
              <a:t>يأ </a:t>
            </a:r>
            <a:r>
              <a:rPr dirty="0" sz="1100" spc="-90" b="1">
                <a:latin typeface="Times New Roman"/>
                <a:cs typeface="Times New Roman"/>
              </a:rPr>
              <a:t>ىلعو  .ةينامللأاو  </a:t>
            </a:r>
            <a:r>
              <a:rPr dirty="0" sz="1100" spc="-170" b="1">
                <a:latin typeface="Times New Roman"/>
                <a:cs typeface="Times New Roman"/>
              </a:rPr>
              <a:t>ةيبرعلا   </a:t>
            </a:r>
            <a:r>
              <a:rPr dirty="0" sz="1100" spc="-215" b="1">
                <a:latin typeface="Times New Roman"/>
                <a:cs typeface="Times New Roman"/>
              </a:rPr>
              <a:t>نيتغللا     </a:t>
            </a:r>
            <a:r>
              <a:rPr dirty="0" sz="1100" spc="-100" b="1">
                <a:latin typeface="Times New Roman"/>
                <a:cs typeface="Times New Roman"/>
              </a:rPr>
              <a:t>ثدحتأ  </a:t>
            </a:r>
            <a:r>
              <a:rPr dirty="0" sz="1100" spc="-70" b="1">
                <a:latin typeface="Times New Roman"/>
                <a:cs typeface="Times New Roman"/>
              </a:rPr>
              <a:t>انأو</a:t>
            </a:r>
            <a:r>
              <a:rPr dirty="0" sz="1100" spc="110" b="1">
                <a:latin typeface="Times New Roman"/>
                <a:cs typeface="Times New Roman"/>
              </a:rPr>
              <a:t> </a:t>
            </a:r>
            <a:r>
              <a:rPr dirty="0" sz="1100" spc="-250" b="1">
                <a:latin typeface="Times New Roman"/>
                <a:cs typeface="Times New Roman"/>
              </a:rPr>
              <a:t>تيبرت</a:t>
            </a:r>
            <a:endParaRPr sz="1100">
              <a:latin typeface="Times New Roman"/>
              <a:cs typeface="Times New Roman"/>
            </a:endParaRPr>
          </a:p>
          <a:p>
            <a:pPr marL="4490720">
              <a:lnSpc>
                <a:spcPts val="1240"/>
              </a:lnSpc>
            </a:pPr>
            <a:r>
              <a:rPr dirty="0" sz="1100" spc="-50" b="1">
                <a:latin typeface="Times New Roman"/>
                <a:cs typeface="Times New Roman"/>
              </a:rPr>
              <a:t>.ةظحل </a:t>
            </a:r>
            <a:r>
              <a:rPr dirty="0" sz="1100" spc="-85" b="1">
                <a:latin typeface="Times New Roman"/>
                <a:cs typeface="Times New Roman"/>
              </a:rPr>
              <a:t>ددرتأ </a:t>
            </a:r>
            <a:r>
              <a:rPr dirty="0" sz="1100" spc="-120" b="1">
                <a:latin typeface="Times New Roman"/>
                <a:cs typeface="Times New Roman"/>
              </a:rPr>
              <a:t>مل  </a:t>
            </a:r>
            <a:r>
              <a:rPr dirty="0" sz="1100" spc="-175" b="1">
                <a:latin typeface="Times New Roman"/>
                <a:cs typeface="Times New Roman"/>
              </a:rPr>
              <a:t>ةيبرعلا   </a:t>
            </a:r>
            <a:r>
              <a:rPr dirty="0" sz="1100" spc="-120" b="1">
                <a:latin typeface="Times New Roman"/>
                <a:cs typeface="Times New Roman"/>
              </a:rPr>
              <a:t>ةغللا  </a:t>
            </a:r>
            <a:r>
              <a:rPr dirty="0" sz="1100" spc="-80" b="1">
                <a:latin typeface="Times New Roman"/>
                <a:cs typeface="Times New Roman"/>
              </a:rPr>
              <a:t>ةساردل </a:t>
            </a:r>
            <a:r>
              <a:rPr dirty="0" sz="1100" spc="-40" b="1">
                <a:latin typeface="Times New Roman"/>
                <a:cs typeface="Times New Roman"/>
              </a:rPr>
              <a:t>ندرلأا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135" b="1">
                <a:latin typeface="Times New Roman"/>
                <a:cs typeface="Times New Roman"/>
              </a:rPr>
              <a:t> </a:t>
            </a:r>
            <a:r>
              <a:rPr dirty="0" sz="1100" spc="-180" b="1">
                <a:latin typeface="Times New Roman"/>
                <a:cs typeface="Times New Roman"/>
              </a:rPr>
              <a:t>ةنس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have relatives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Jordan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they arranged for me </a:t>
            </a:r>
            <a:r>
              <a:rPr dirty="0" sz="1100" b="1">
                <a:latin typeface="Georgia"/>
                <a:cs typeface="Georgia"/>
              </a:rPr>
              <a:t>to stay </a:t>
            </a:r>
            <a:r>
              <a:rPr dirty="0" sz="1100" spc="-5" b="1">
                <a:latin typeface="Georgia"/>
                <a:cs typeface="Georgia"/>
              </a:rPr>
              <a:t>with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wonderful</a:t>
            </a:r>
            <a:r>
              <a:rPr dirty="0" sz="1100" spc="10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family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96900"/>
              </a:lnSpc>
              <a:spcBef>
                <a:spcPts val="110"/>
              </a:spcBef>
            </a:pPr>
            <a:r>
              <a:rPr dirty="0" sz="1100" b="1">
                <a:latin typeface="Georgia"/>
                <a:cs typeface="Georgia"/>
              </a:rPr>
              <a:t>who </a:t>
            </a:r>
            <a:r>
              <a:rPr dirty="0" sz="1100" spc="-5" b="1">
                <a:latin typeface="Georgia"/>
                <a:cs typeface="Georgia"/>
              </a:rPr>
              <a:t>live just outside Madaba. </a:t>
            </a:r>
            <a:r>
              <a:rPr dirty="0" sz="1100" b="1">
                <a:latin typeface="Georgia"/>
                <a:cs typeface="Georgia"/>
              </a:rPr>
              <a:t>I was </a:t>
            </a:r>
            <a:r>
              <a:rPr dirty="0" sz="1100" spc="-5" b="1">
                <a:latin typeface="Georgia"/>
                <a:cs typeface="Georgia"/>
              </a:rPr>
              <a:t>amazed </a:t>
            </a:r>
            <a:r>
              <a:rPr dirty="0" sz="1100" b="1">
                <a:latin typeface="Georgia"/>
                <a:cs typeface="Georgia"/>
              </a:rPr>
              <a:t>by </a:t>
            </a:r>
            <a:r>
              <a:rPr dirty="0" sz="1100" spc="-5" b="1">
                <a:latin typeface="Georgia"/>
                <a:cs typeface="Georgia"/>
              </a:rPr>
              <a:t>the number of international students </a:t>
            </a:r>
            <a:r>
              <a:rPr dirty="0" sz="1100" b="1" u="heavy">
                <a:latin typeface="Arial Black"/>
                <a:cs typeface="Arial Black"/>
              </a:rPr>
              <a:t>there</a:t>
            </a:r>
            <a:r>
              <a:rPr dirty="0" sz="1100" b="1">
                <a:latin typeface="Georgia"/>
                <a:cs typeface="Georgia"/>
              </a:rPr>
              <a:t>,  who were </a:t>
            </a:r>
            <a:r>
              <a:rPr dirty="0" sz="1100" spc="-5" b="1">
                <a:latin typeface="Georgia"/>
                <a:cs typeface="Georgia"/>
              </a:rPr>
              <a:t>not only from Germany, but </a:t>
            </a:r>
            <a:r>
              <a:rPr dirty="0" sz="1100" b="1">
                <a:latin typeface="Georgia"/>
                <a:cs typeface="Georgia"/>
              </a:rPr>
              <a:t>from all </a:t>
            </a:r>
            <a:r>
              <a:rPr dirty="0" sz="1100" spc="-5" b="1">
                <a:latin typeface="Georgia"/>
                <a:cs typeface="Georgia"/>
              </a:rPr>
              <a:t>over the world. Most of </a:t>
            </a:r>
            <a:r>
              <a:rPr dirty="0" sz="1100" b="1">
                <a:latin typeface="Georgia"/>
                <a:cs typeface="Georgia"/>
              </a:rPr>
              <a:t>them had </a:t>
            </a:r>
            <a:r>
              <a:rPr dirty="0" sz="1100" spc="-5" b="1">
                <a:latin typeface="Georgia"/>
                <a:cs typeface="Georgia"/>
              </a:rPr>
              <a:t>studied  </a:t>
            </a:r>
            <a:r>
              <a:rPr dirty="0" sz="1100" spc="-5" b="1">
                <a:latin typeface="Georgia"/>
                <a:cs typeface="Georgia"/>
              </a:rPr>
              <a:t>Arabic </a:t>
            </a:r>
            <a:r>
              <a:rPr dirty="0" sz="1100" b="1">
                <a:latin typeface="Georgia"/>
                <a:cs typeface="Georgia"/>
              </a:rPr>
              <a:t>to a </a:t>
            </a:r>
            <a:r>
              <a:rPr dirty="0" sz="1100" spc="-5" b="1">
                <a:latin typeface="Georgia"/>
                <a:cs typeface="Georgia"/>
              </a:rPr>
              <a:t>high level. </a:t>
            </a:r>
            <a:r>
              <a:rPr dirty="0" sz="1100" b="1">
                <a:latin typeface="Georgia"/>
                <a:cs typeface="Georgia"/>
              </a:rPr>
              <a:t>I’m very </a:t>
            </a:r>
            <a:r>
              <a:rPr dirty="0" sz="1100" spc="-5" b="1">
                <a:latin typeface="Georgia"/>
                <a:cs typeface="Georgia"/>
              </a:rPr>
              <a:t>familiar with </a:t>
            </a:r>
            <a:r>
              <a:rPr dirty="0" sz="1100" spc="-5" b="1" u="heavy">
                <a:latin typeface="Arial Black"/>
                <a:cs typeface="Arial Black"/>
              </a:rPr>
              <a:t>colloquia</a:t>
            </a:r>
            <a:r>
              <a:rPr dirty="0" sz="1100" spc="-5" b="1" u="heavy">
                <a:latin typeface="Georgia"/>
                <a:cs typeface="Georgia"/>
              </a:rPr>
              <a:t>l </a:t>
            </a:r>
            <a:r>
              <a:rPr dirty="0" sz="1100" spc="-5" b="1">
                <a:latin typeface="Georgia"/>
                <a:cs typeface="Georgia"/>
              </a:rPr>
              <a:t>Arabic, </a:t>
            </a:r>
            <a:r>
              <a:rPr dirty="0" sz="1100" b="1" u="heavy">
                <a:latin typeface="Arial Black"/>
                <a:cs typeface="Arial Black"/>
              </a:rPr>
              <a:t>which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what my family speaks 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understands. The Arabic class,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Modern Standard Arabic, </a:t>
            </a:r>
            <a:r>
              <a:rPr dirty="0" sz="1100" b="1">
                <a:latin typeface="Georgia"/>
                <a:cs typeface="Georgia"/>
              </a:rPr>
              <a:t>was </a:t>
            </a:r>
            <a:r>
              <a:rPr dirty="0" sz="1100" spc="-5" b="1">
                <a:latin typeface="Georgia"/>
                <a:cs typeface="Georgia"/>
              </a:rPr>
              <a:t>challenging, especially the  </a:t>
            </a:r>
            <a:r>
              <a:rPr dirty="0" sz="1100" b="1">
                <a:latin typeface="Georgia"/>
                <a:cs typeface="Georgia"/>
              </a:rPr>
              <a:t>grammar. </a:t>
            </a:r>
            <a:r>
              <a:rPr dirty="0" sz="1100" spc="-5" b="1">
                <a:latin typeface="Georgia"/>
                <a:cs typeface="Georgia"/>
              </a:rPr>
              <a:t>Every week, </a:t>
            </a:r>
            <a:r>
              <a:rPr dirty="0" sz="1100" b="1">
                <a:latin typeface="Georgia"/>
                <a:cs typeface="Georgia"/>
              </a:rPr>
              <a:t>we had to </a:t>
            </a:r>
            <a:r>
              <a:rPr dirty="0" sz="1100" spc="-5" b="1">
                <a:latin typeface="Georgia"/>
                <a:cs typeface="Georgia"/>
              </a:rPr>
              <a:t>learn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vocabulary </a:t>
            </a:r>
            <a:r>
              <a:rPr dirty="0" sz="1100" b="1">
                <a:latin typeface="Georgia"/>
                <a:cs typeface="Georgia"/>
              </a:rPr>
              <a:t>list </a:t>
            </a:r>
            <a:r>
              <a:rPr dirty="0" sz="1100" spc="-5" b="1">
                <a:latin typeface="Georgia"/>
                <a:cs typeface="Georgia"/>
              </a:rPr>
              <a:t>of around </a:t>
            </a:r>
            <a:r>
              <a:rPr dirty="0" sz="1100" b="1">
                <a:latin typeface="Georgia"/>
                <a:cs typeface="Georgia"/>
              </a:rPr>
              <a:t>50 </a:t>
            </a:r>
            <a:r>
              <a:rPr dirty="0" sz="1100" spc="-5" b="1">
                <a:latin typeface="Georgia"/>
                <a:cs typeface="Georgia"/>
              </a:rPr>
              <a:t>words. </a:t>
            </a:r>
            <a:r>
              <a:rPr dirty="0" sz="1100" b="1">
                <a:latin typeface="Georgia"/>
                <a:cs typeface="Georgia"/>
              </a:rPr>
              <a:t>We </a:t>
            </a:r>
            <a:r>
              <a:rPr dirty="0" sz="1100" spc="-5" b="1">
                <a:latin typeface="Georgia"/>
                <a:cs typeface="Georgia"/>
              </a:rPr>
              <a:t>covered</a:t>
            </a:r>
            <a:r>
              <a:rPr dirty="0" sz="1100" spc="5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many</a:t>
            </a:r>
            <a:endParaRPr sz="1100">
              <a:latin typeface="Georgia"/>
              <a:cs typeface="Georgia"/>
            </a:endParaRPr>
          </a:p>
          <a:p>
            <a:pPr marL="12700" marR="59055" indent="34925">
              <a:lnSpc>
                <a:spcPts val="2510"/>
              </a:lnSpc>
              <a:spcBef>
                <a:spcPts val="265"/>
              </a:spcBef>
            </a:pPr>
            <a:r>
              <a:rPr dirty="0" sz="1100" spc="-5" b="1">
                <a:latin typeface="Georgia"/>
                <a:cs typeface="Georgia"/>
              </a:rPr>
              <a:t>topics. Living with </a:t>
            </a:r>
            <a:r>
              <a:rPr dirty="0" sz="1100" b="1">
                <a:latin typeface="Georgia"/>
                <a:cs typeface="Georgia"/>
              </a:rPr>
              <a:t>a family </a:t>
            </a:r>
            <a:r>
              <a:rPr dirty="0" sz="1100" spc="-5" b="1">
                <a:latin typeface="Georgia"/>
                <a:cs typeface="Georgia"/>
              </a:rPr>
              <a:t>helped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improve my Arabic-speaking </a:t>
            </a:r>
            <a:r>
              <a:rPr dirty="0" sz="1100" b="1">
                <a:latin typeface="Georgia"/>
                <a:cs typeface="Georgia"/>
              </a:rPr>
              <a:t>skills </a:t>
            </a:r>
            <a:r>
              <a:rPr dirty="0" sz="1100" spc="-5" b="1">
                <a:latin typeface="Georgia"/>
                <a:cs typeface="Georgia"/>
              </a:rPr>
              <a:t>because, while all the  </a:t>
            </a:r>
            <a:r>
              <a:rPr dirty="0" sz="1100" b="1">
                <a:latin typeface="Georgia"/>
                <a:cs typeface="Georgia"/>
              </a:rPr>
              <a:t>students heard </a:t>
            </a:r>
            <a:r>
              <a:rPr dirty="0" sz="1100" spc="-5" b="1">
                <a:latin typeface="Georgia"/>
                <a:cs typeface="Georgia"/>
              </a:rPr>
              <a:t>Arabic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classroom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streets, </a:t>
            </a: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could </a:t>
            </a:r>
            <a:r>
              <a:rPr dirty="0" sz="1100" b="1">
                <a:latin typeface="Georgia"/>
                <a:cs typeface="Georgia"/>
              </a:rPr>
              <a:t>also practise it </a:t>
            </a:r>
            <a:r>
              <a:rPr dirty="0" sz="1100" spc="-5" b="1">
                <a:latin typeface="Georgia"/>
                <a:cs typeface="Georgia"/>
              </a:rPr>
              <a:t>at home. </a:t>
            </a:r>
            <a:r>
              <a:rPr dirty="0" sz="1100" b="1">
                <a:latin typeface="Georgia"/>
                <a:cs typeface="Georgia"/>
              </a:rPr>
              <a:t>I</a:t>
            </a:r>
            <a:r>
              <a:rPr dirty="0" sz="1100" spc="-1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really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latin typeface="Arial Black"/>
                <a:cs typeface="Arial Black"/>
              </a:rPr>
              <a:t>put </a:t>
            </a:r>
            <a:r>
              <a:rPr dirty="0" sz="1100" b="1">
                <a:latin typeface="Arial Black"/>
                <a:cs typeface="Arial Black"/>
              </a:rPr>
              <a:t>my </a:t>
            </a:r>
            <a:r>
              <a:rPr dirty="0" sz="1100" spc="-5" b="1">
                <a:latin typeface="Arial Black"/>
                <a:cs typeface="Arial Black"/>
              </a:rPr>
              <a:t>back </a:t>
            </a:r>
            <a:r>
              <a:rPr dirty="0" sz="1100" b="1">
                <a:latin typeface="Arial Black"/>
                <a:cs typeface="Arial Black"/>
              </a:rPr>
              <a:t>into it</a:t>
            </a:r>
            <a:r>
              <a:rPr dirty="0" sz="1100" b="1">
                <a:latin typeface="Georgia"/>
                <a:cs typeface="Georgia"/>
              </a:rPr>
              <a:t>, and I earned an</a:t>
            </a:r>
            <a:r>
              <a:rPr dirty="0" sz="1100" b="1">
                <a:latin typeface="Georgia"/>
                <a:cs typeface="Georgia"/>
              </a:rPr>
              <a:t>’ </a:t>
            </a:r>
            <a:r>
              <a:rPr dirty="0" sz="1100" spc="-5" b="1">
                <a:latin typeface="Georgia"/>
                <a:cs typeface="Georgia"/>
              </a:rPr>
              <a:t>A</a:t>
            </a:r>
            <a:r>
              <a:rPr dirty="0" sz="1100" spc="-5" b="1">
                <a:latin typeface="Georgia"/>
                <a:cs typeface="Georgia"/>
              </a:rPr>
              <a:t>’ </a:t>
            </a:r>
            <a:r>
              <a:rPr dirty="0" sz="1100" spc="-5" b="1">
                <a:latin typeface="Georgia"/>
                <a:cs typeface="Georgia"/>
              </a:rPr>
              <a:t>on </a:t>
            </a:r>
            <a:r>
              <a:rPr dirty="0" sz="1100" b="1">
                <a:latin typeface="Georgia"/>
                <a:cs typeface="Georgia"/>
              </a:rPr>
              <a:t>the</a:t>
            </a:r>
            <a:r>
              <a:rPr dirty="0" sz="1100" spc="-5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course.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71755" marR="53975">
              <a:lnSpc>
                <a:spcPct val="95700"/>
              </a:lnSpc>
            </a:pPr>
            <a:r>
              <a:rPr dirty="0" sz="1100" spc="-220" b="1">
                <a:latin typeface="Times New Roman"/>
                <a:cs typeface="Times New Roman"/>
              </a:rPr>
              <a:t>سيل </a:t>
            </a:r>
            <a:r>
              <a:rPr dirty="0" sz="1100" spc="-110" b="1">
                <a:latin typeface="Times New Roman"/>
                <a:cs typeface="Times New Roman"/>
              </a:rPr>
              <a:t>اوتأ </a:t>
            </a:r>
            <a:r>
              <a:rPr dirty="0" sz="1100" spc="-114" b="1">
                <a:latin typeface="Times New Roman"/>
                <a:cs typeface="Times New Roman"/>
              </a:rPr>
              <a:t>نيذلاو </a:t>
            </a:r>
            <a:r>
              <a:rPr dirty="0" sz="1100" spc="-30" b="1">
                <a:latin typeface="Times New Roman"/>
                <a:cs typeface="Times New Roman"/>
              </a:rPr>
              <a:t>،كانه </a:t>
            </a:r>
            <a:r>
              <a:rPr dirty="0" sz="1100" spc="-80" b="1">
                <a:latin typeface="Times New Roman"/>
                <a:cs typeface="Times New Roman"/>
              </a:rPr>
              <a:t>بناجلأا </a:t>
            </a:r>
            <a:r>
              <a:rPr dirty="0" sz="1100" spc="-140" b="1">
                <a:latin typeface="Times New Roman"/>
                <a:cs typeface="Times New Roman"/>
              </a:rPr>
              <a:t>ةبلطلا </a:t>
            </a:r>
            <a:r>
              <a:rPr dirty="0" sz="1100" b="1">
                <a:latin typeface="Times New Roman"/>
                <a:cs typeface="Times New Roman"/>
              </a:rPr>
              <a:t>ددع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60" b="1">
                <a:latin typeface="Times New Roman"/>
                <a:cs typeface="Times New Roman"/>
              </a:rPr>
              <a:t>ةشهدنم </a:t>
            </a:r>
            <a:r>
              <a:rPr dirty="0" sz="1100" spc="-165" b="1">
                <a:latin typeface="Times New Roman"/>
                <a:cs typeface="Times New Roman"/>
              </a:rPr>
              <a:t>تنك </a:t>
            </a:r>
            <a:r>
              <a:rPr dirty="0" sz="1100" spc="-114" b="1">
                <a:latin typeface="Times New Roman"/>
                <a:cs typeface="Times New Roman"/>
              </a:rPr>
              <a:t>دقو </a:t>
            </a:r>
            <a:r>
              <a:rPr dirty="0" sz="1100" spc="-55" b="1">
                <a:latin typeface="Times New Roman"/>
                <a:cs typeface="Times New Roman"/>
              </a:rPr>
              <a:t>.ابدام </a:t>
            </a:r>
            <a:r>
              <a:rPr dirty="0" sz="1100" spc="-114" b="1">
                <a:latin typeface="Times New Roman"/>
                <a:cs typeface="Times New Roman"/>
              </a:rPr>
              <a:t>ةنيدم </a:t>
            </a:r>
            <a:r>
              <a:rPr dirty="0" sz="1100" spc="-15" b="1">
                <a:latin typeface="Times New Roman"/>
                <a:cs typeface="Times New Roman"/>
              </a:rPr>
              <a:t>جراخ </a:t>
            </a:r>
            <a:r>
              <a:rPr dirty="0" sz="1100" spc="-235" b="1">
                <a:latin typeface="Times New Roman"/>
                <a:cs typeface="Times New Roman"/>
              </a:rPr>
              <a:t>نكست </a:t>
            </a:r>
            <a:r>
              <a:rPr dirty="0" sz="1100" spc="-110" b="1">
                <a:latin typeface="Times New Roman"/>
                <a:cs typeface="Times New Roman"/>
              </a:rPr>
              <a:t>ةعئار ةلئاع </a:t>
            </a:r>
            <a:r>
              <a:rPr dirty="0" sz="1100" spc="-10" b="1">
                <a:latin typeface="Times New Roman"/>
                <a:cs typeface="Times New Roman"/>
              </a:rPr>
              <a:t>عم </a:t>
            </a:r>
            <a:r>
              <a:rPr dirty="0" sz="1100" spc="-190" b="1">
                <a:latin typeface="Times New Roman"/>
                <a:cs typeface="Times New Roman"/>
              </a:rPr>
              <a:t>ميقأ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-165" b="1">
                <a:latin typeface="Times New Roman"/>
                <a:cs typeface="Times New Roman"/>
              </a:rPr>
              <a:t>يل </a:t>
            </a:r>
            <a:r>
              <a:rPr dirty="0" sz="1100" spc="-170" b="1">
                <a:latin typeface="Times New Roman"/>
                <a:cs typeface="Times New Roman"/>
              </a:rPr>
              <a:t>اوبتر </a:t>
            </a:r>
            <a:r>
              <a:rPr dirty="0" sz="1100" spc="-120" b="1">
                <a:latin typeface="Times New Roman"/>
                <a:cs typeface="Times New Roman"/>
              </a:rPr>
              <a:t>دقو </a:t>
            </a:r>
            <a:r>
              <a:rPr dirty="0" sz="1100" spc="-35" b="1">
                <a:latin typeface="Times New Roman"/>
                <a:cs typeface="Times New Roman"/>
              </a:rPr>
              <a:t>ندرلأا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0" b="1">
                <a:latin typeface="Times New Roman"/>
                <a:cs typeface="Times New Roman"/>
              </a:rPr>
              <a:t> </a:t>
            </a:r>
            <a:r>
              <a:rPr dirty="0" sz="1100" spc="-65" b="1">
                <a:latin typeface="Times New Roman"/>
                <a:cs typeface="Times New Roman"/>
              </a:rPr>
              <a:t>براقأ </a:t>
            </a:r>
            <a:r>
              <a:rPr dirty="0" sz="1100" spc="-155" b="1">
                <a:latin typeface="Times New Roman"/>
                <a:cs typeface="Times New Roman"/>
              </a:rPr>
              <a:t>يل  </a:t>
            </a:r>
            <a:r>
              <a:rPr dirty="0" sz="1100" spc="-190" b="1">
                <a:latin typeface="Times New Roman"/>
                <a:cs typeface="Times New Roman"/>
              </a:rPr>
              <a:t>يتلا </a:t>
            </a:r>
            <a:r>
              <a:rPr dirty="0" sz="1100" spc="-100" b="1">
                <a:latin typeface="Times New Roman"/>
                <a:cs typeface="Times New Roman"/>
              </a:rPr>
              <a:t>ةيماعلا </a:t>
            </a:r>
            <a:r>
              <a:rPr dirty="0" sz="1100" spc="-175" b="1">
                <a:latin typeface="Times New Roman"/>
                <a:cs typeface="Times New Roman"/>
              </a:rPr>
              <a:t>ةيبرعلا </a:t>
            </a:r>
            <a:r>
              <a:rPr dirty="0" sz="1100" spc="-110" b="1">
                <a:latin typeface="Times New Roman"/>
                <a:cs typeface="Times New Roman"/>
              </a:rPr>
              <a:t>ةجهللاب ةفرعم </a:t>
            </a:r>
            <a:r>
              <a:rPr dirty="0" sz="1100" spc="-260" b="1">
                <a:latin typeface="Times New Roman"/>
                <a:cs typeface="Times New Roman"/>
              </a:rPr>
              <a:t>ىلعف </a:t>
            </a:r>
            <a:r>
              <a:rPr dirty="0" sz="1100" spc="-95" b="1">
                <a:latin typeface="Times New Roman"/>
                <a:cs typeface="Times New Roman"/>
              </a:rPr>
              <a:t>انأ </a:t>
            </a:r>
            <a:r>
              <a:rPr dirty="0" sz="1100" spc="25" b="1">
                <a:latin typeface="Times New Roman"/>
                <a:cs typeface="Times New Roman"/>
              </a:rPr>
              <a:t>امأ </a:t>
            </a:r>
            <a:r>
              <a:rPr dirty="0" sz="1100" spc="-114" b="1">
                <a:latin typeface="Times New Roman"/>
                <a:cs typeface="Times New Roman"/>
              </a:rPr>
              <a:t>.مدقتم </a:t>
            </a:r>
            <a:r>
              <a:rPr dirty="0" sz="1100" spc="-140" b="1">
                <a:latin typeface="Times New Roman"/>
                <a:cs typeface="Times New Roman"/>
              </a:rPr>
              <a:t>ىوتسم </a:t>
            </a:r>
            <a:r>
              <a:rPr dirty="0" sz="1100" spc="-114" b="1">
                <a:latin typeface="Times New Roman"/>
                <a:cs typeface="Times New Roman"/>
              </a:rPr>
              <a:t>ىلإ </a:t>
            </a:r>
            <a:r>
              <a:rPr dirty="0" sz="1100" spc="-170" b="1">
                <a:latin typeface="Times New Roman"/>
                <a:cs typeface="Times New Roman"/>
              </a:rPr>
              <a:t>ةيبرعلا </a:t>
            </a:r>
            <a:r>
              <a:rPr dirty="0" sz="1100" spc="-120" b="1">
                <a:latin typeface="Times New Roman"/>
                <a:cs typeface="Times New Roman"/>
              </a:rPr>
              <a:t>ةغللا </a:t>
            </a:r>
            <a:r>
              <a:rPr dirty="0" sz="1100" spc="-5" b="1">
                <a:latin typeface="Times New Roman"/>
                <a:cs typeface="Times New Roman"/>
              </a:rPr>
              <a:t>سرد </a:t>
            </a:r>
            <a:r>
              <a:rPr dirty="0" sz="1100" b="1">
                <a:latin typeface="Times New Roman"/>
                <a:cs typeface="Times New Roman"/>
              </a:rPr>
              <a:t>مهمظعمو </a:t>
            </a:r>
            <a:r>
              <a:rPr dirty="0" sz="1100" spc="-95" b="1">
                <a:latin typeface="Times New Roman"/>
                <a:cs typeface="Times New Roman"/>
              </a:rPr>
              <a:t>.ملاعلا </a:t>
            </a:r>
            <a:r>
              <a:rPr dirty="0" sz="1100" spc="-10" b="1">
                <a:latin typeface="Times New Roman"/>
                <a:cs typeface="Times New Roman"/>
              </a:rPr>
              <a:t>ءاجرأ </a:t>
            </a:r>
            <a:r>
              <a:rPr dirty="0" sz="1100" spc="-125" b="1">
                <a:latin typeface="Times New Roman"/>
                <a:cs typeface="Times New Roman"/>
              </a:rPr>
              <a:t>عيمج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85" b="1">
                <a:latin typeface="Times New Roman"/>
                <a:cs typeface="Times New Roman"/>
              </a:rPr>
              <a:t>اضيأ </a:t>
            </a:r>
            <a:r>
              <a:rPr dirty="0" sz="1100" spc="-145" b="1">
                <a:latin typeface="Times New Roman"/>
                <a:cs typeface="Times New Roman"/>
              </a:rPr>
              <a:t>لبو </a:t>
            </a:r>
            <a:r>
              <a:rPr dirty="0" sz="1100" spc="-225" b="1">
                <a:latin typeface="Times New Roman"/>
                <a:cs typeface="Times New Roman"/>
              </a:rPr>
              <a:t>بسحف </a:t>
            </a:r>
            <a:r>
              <a:rPr dirty="0" sz="1100" spc="-125" b="1">
                <a:latin typeface="Times New Roman"/>
                <a:cs typeface="Times New Roman"/>
              </a:rPr>
              <a:t>ايناملأ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275" b="1">
                <a:latin typeface="Times New Roman"/>
                <a:cs typeface="Times New Roman"/>
              </a:rPr>
              <a:t>طقف </a:t>
            </a:r>
            <a:r>
              <a:rPr dirty="0" sz="1100" spc="-265" b="1">
                <a:latin typeface="Times New Roman"/>
                <a:cs typeface="Times New Roman"/>
              </a:rPr>
              <a:t> </a:t>
            </a:r>
            <a:r>
              <a:rPr dirty="0" sz="1100" spc="-105" b="1">
                <a:latin typeface="Times New Roman"/>
                <a:cs typeface="Times New Roman"/>
              </a:rPr>
              <a:t>لك </a:t>
            </a:r>
            <a:r>
              <a:rPr dirty="0" sz="1100" spc="-229" b="1">
                <a:latin typeface="Times New Roman"/>
                <a:cs typeface="Times New Roman"/>
              </a:rPr>
              <a:t>ملعتن </a:t>
            </a:r>
            <a:r>
              <a:rPr dirty="0" sz="1100" spc="-5" b="1">
                <a:latin typeface="Times New Roman"/>
                <a:cs typeface="Times New Roman"/>
              </a:rPr>
              <a:t>نأ </a:t>
            </a:r>
            <a:r>
              <a:rPr dirty="0" sz="1100" spc="-190" b="1">
                <a:latin typeface="Times New Roman"/>
                <a:cs typeface="Times New Roman"/>
              </a:rPr>
              <a:t>انيلع </a:t>
            </a:r>
            <a:r>
              <a:rPr dirty="0" sz="1100" spc="-50" b="1">
                <a:latin typeface="Times New Roman"/>
                <a:cs typeface="Times New Roman"/>
              </a:rPr>
              <a:t>ناكو </a:t>
            </a:r>
            <a:r>
              <a:rPr dirty="0" sz="1100" spc="-70" b="1">
                <a:latin typeface="Times New Roman"/>
                <a:cs typeface="Times New Roman"/>
              </a:rPr>
              <a:t>.دعاوقلا </a:t>
            </a:r>
            <a:r>
              <a:rPr dirty="0" sz="1100" spc="-60" b="1">
                <a:latin typeface="Times New Roman"/>
                <a:cs typeface="Times New Roman"/>
              </a:rPr>
              <a:t>ةصاخو </a:t>
            </a:r>
            <a:r>
              <a:rPr dirty="0" sz="1100" spc="-160" b="1">
                <a:latin typeface="Times New Roman"/>
                <a:cs typeface="Times New Roman"/>
              </a:rPr>
              <a:t>يدحتلل </a:t>
            </a:r>
            <a:r>
              <a:rPr dirty="0" baseline="2525" sz="1650" spc="-195" b="1">
                <a:latin typeface="Times New Roman"/>
                <a:cs typeface="Times New Roman"/>
              </a:rPr>
              <a:t>ً</a:t>
            </a:r>
            <a:r>
              <a:rPr dirty="0" sz="1100" spc="-130" b="1">
                <a:latin typeface="Times New Roman"/>
                <a:cs typeface="Times New Roman"/>
              </a:rPr>
              <a:t>اريثم </a:t>
            </a:r>
            <a:r>
              <a:rPr dirty="0" sz="1100" spc="-175" b="1">
                <a:latin typeface="Times New Roman"/>
                <a:cs typeface="Times New Roman"/>
              </a:rPr>
              <a:t>،ىحصفلا </a:t>
            </a:r>
            <a:r>
              <a:rPr dirty="0" sz="1100" spc="-170" b="1">
                <a:latin typeface="Times New Roman"/>
                <a:cs typeface="Times New Roman"/>
              </a:rPr>
              <a:t>ةيبرعلا </a:t>
            </a:r>
            <a:r>
              <a:rPr dirty="0" sz="1100" spc="-150" b="1">
                <a:latin typeface="Times New Roman"/>
                <a:cs typeface="Times New Roman"/>
              </a:rPr>
              <a:t>ةغلل </a:t>
            </a:r>
            <a:r>
              <a:rPr dirty="0" sz="1100" spc="-95" b="1">
                <a:latin typeface="Times New Roman"/>
                <a:cs typeface="Times New Roman"/>
              </a:rPr>
              <a:t>صصخملا </a:t>
            </a:r>
            <a:r>
              <a:rPr dirty="0" sz="1100" spc="-150" b="1">
                <a:latin typeface="Times New Roman"/>
                <a:cs typeface="Times New Roman"/>
              </a:rPr>
              <a:t>،ةيبرعلا </a:t>
            </a:r>
            <a:r>
              <a:rPr dirty="0" sz="1100" spc="-125" b="1">
                <a:latin typeface="Times New Roman"/>
                <a:cs typeface="Times New Roman"/>
              </a:rPr>
              <a:t>ةغللا </a:t>
            </a:r>
            <a:r>
              <a:rPr dirty="0" sz="1100" spc="-160" b="1">
                <a:latin typeface="Times New Roman"/>
                <a:cs typeface="Times New Roman"/>
              </a:rPr>
              <a:t>فص </a:t>
            </a:r>
            <a:r>
              <a:rPr dirty="0" sz="1100" spc="-60" b="1">
                <a:latin typeface="Times New Roman"/>
                <a:cs typeface="Times New Roman"/>
              </a:rPr>
              <a:t>ناك </a:t>
            </a:r>
            <a:r>
              <a:rPr dirty="0" sz="1100" spc="-114" b="1">
                <a:latin typeface="Times New Roman"/>
                <a:cs typeface="Times New Roman"/>
              </a:rPr>
              <a:t>دقو </a:t>
            </a:r>
            <a:r>
              <a:rPr dirty="0" sz="1100" spc="-75" b="1">
                <a:latin typeface="Times New Roman"/>
                <a:cs typeface="Times New Roman"/>
              </a:rPr>
              <a:t>.اهمهفتو </a:t>
            </a:r>
            <a:r>
              <a:rPr dirty="0" sz="1100" spc="-190" b="1">
                <a:latin typeface="Times New Roman"/>
                <a:cs typeface="Times New Roman"/>
              </a:rPr>
              <a:t>يتلئاع </a:t>
            </a:r>
            <a:r>
              <a:rPr dirty="0" sz="1100" spc="-95" b="1">
                <a:latin typeface="Times New Roman"/>
                <a:cs typeface="Times New Roman"/>
              </a:rPr>
              <a:t>اهب </a:t>
            </a:r>
            <a:r>
              <a:rPr dirty="0" sz="1100" spc="-130" b="1">
                <a:latin typeface="Times New Roman"/>
                <a:cs typeface="Times New Roman"/>
              </a:rPr>
              <a:t>ثدّ </a:t>
            </a:r>
            <a:r>
              <a:rPr dirty="0" sz="1100" spc="-305" b="1">
                <a:latin typeface="Times New Roman"/>
                <a:cs typeface="Times New Roman"/>
              </a:rPr>
              <a:t>حتت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تناك  </a:t>
            </a:r>
            <a:r>
              <a:rPr dirty="0" sz="1100" spc="-170" b="1">
                <a:latin typeface="Times New Roman"/>
                <a:cs typeface="Times New Roman"/>
              </a:rPr>
              <a:t>ةغللاب </a:t>
            </a:r>
            <a:r>
              <a:rPr dirty="0" sz="1100" spc="-120" b="1">
                <a:latin typeface="Times New Roman"/>
                <a:cs typeface="Times New Roman"/>
              </a:rPr>
              <a:t>ثدحتلا </a:t>
            </a:r>
            <a:r>
              <a:rPr dirty="0" sz="1100" spc="-290" b="1">
                <a:latin typeface="Times New Roman"/>
                <a:cs typeface="Times New Roman"/>
              </a:rPr>
              <a:t>يف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-45" b="1">
                <a:latin typeface="Times New Roman"/>
                <a:cs typeface="Times New Roman"/>
              </a:rPr>
              <a:t>يتاراهم </a:t>
            </a:r>
            <a:r>
              <a:rPr dirty="0" sz="1100" spc="-170" b="1">
                <a:latin typeface="Times New Roman"/>
                <a:cs typeface="Times New Roman"/>
              </a:rPr>
              <a:t>ريوطت </a:t>
            </a:r>
            <a:r>
              <a:rPr dirty="0" sz="1100" spc="-110" b="1">
                <a:latin typeface="Times New Roman"/>
                <a:cs typeface="Times New Roman"/>
              </a:rPr>
              <a:t>ىلع </a:t>
            </a:r>
            <a:r>
              <a:rPr dirty="0" baseline="2525" sz="1650" spc="-262" b="1">
                <a:latin typeface="Times New Roman"/>
                <a:cs typeface="Times New Roman"/>
              </a:rPr>
              <a:t>ً</a:t>
            </a:r>
            <a:r>
              <a:rPr dirty="0" sz="1100" spc="-175" b="1">
                <a:latin typeface="Times New Roman"/>
                <a:cs typeface="Times New Roman"/>
              </a:rPr>
              <a:t>اريثك </a:t>
            </a:r>
            <a:r>
              <a:rPr dirty="0" sz="1100" spc="-155" b="1">
                <a:latin typeface="Times New Roman"/>
                <a:cs typeface="Times New Roman"/>
              </a:rPr>
              <a:t>ةيبرع </a:t>
            </a:r>
            <a:r>
              <a:rPr dirty="0" sz="1100" spc="-110" b="1">
                <a:latin typeface="Times New Roman"/>
                <a:cs typeface="Times New Roman"/>
              </a:rPr>
              <a:t>ةلئاع </a:t>
            </a:r>
            <a:r>
              <a:rPr dirty="0" sz="1100" spc="-20" b="1">
                <a:latin typeface="Times New Roman"/>
                <a:cs typeface="Times New Roman"/>
              </a:rPr>
              <a:t>عم </a:t>
            </a:r>
            <a:r>
              <a:rPr dirty="0" sz="1100" spc="-175" b="1">
                <a:latin typeface="Times New Roman"/>
                <a:cs typeface="Times New Roman"/>
              </a:rPr>
              <a:t>شيعلا </a:t>
            </a:r>
            <a:r>
              <a:rPr dirty="0" sz="1100" spc="-114" b="1">
                <a:latin typeface="Times New Roman"/>
                <a:cs typeface="Times New Roman"/>
              </a:rPr>
              <a:t>يندعاس </a:t>
            </a:r>
            <a:r>
              <a:rPr dirty="0" sz="1100" spc="-120" b="1">
                <a:latin typeface="Times New Roman"/>
                <a:cs typeface="Times New Roman"/>
              </a:rPr>
              <a:t>دقو </a:t>
            </a:r>
            <a:r>
              <a:rPr dirty="0" sz="1100" spc="-114" b="1">
                <a:latin typeface="Times New Roman"/>
                <a:cs typeface="Times New Roman"/>
              </a:rPr>
              <a:t>.عيضاوملا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45" b="1">
                <a:latin typeface="Times New Roman"/>
                <a:cs typeface="Times New Roman"/>
              </a:rPr>
              <a:t>ديدعلا </a:t>
            </a:r>
            <a:r>
              <a:rPr dirty="0" sz="1100" spc="-20" b="1">
                <a:latin typeface="Times New Roman"/>
                <a:cs typeface="Times New Roman"/>
              </a:rPr>
              <a:t>لوح </a:t>
            </a:r>
            <a:r>
              <a:rPr dirty="0" sz="1100" spc="-100" b="1">
                <a:latin typeface="Times New Roman"/>
                <a:cs typeface="Times New Roman"/>
              </a:rPr>
              <a:t>ةديدج </a:t>
            </a:r>
            <a:r>
              <a:rPr dirty="0" sz="1100" spc="-80" b="1">
                <a:latin typeface="Times New Roman"/>
                <a:cs typeface="Times New Roman"/>
              </a:rPr>
              <a:t>ةملك </a:t>
            </a:r>
            <a:r>
              <a:rPr dirty="0" sz="1100" spc="-150" b="1">
                <a:latin typeface="Times New Roman"/>
                <a:cs typeface="Times New Roman"/>
              </a:rPr>
              <a:t>نيسمخ </a:t>
            </a:r>
            <a:r>
              <a:rPr dirty="0" sz="1100" spc="-135" b="1">
                <a:latin typeface="Times New Roman"/>
                <a:cs typeface="Times New Roman"/>
              </a:rPr>
              <a:t>يلاوحب </a:t>
            </a:r>
            <a:r>
              <a:rPr dirty="0" sz="1100" spc="-120" b="1">
                <a:latin typeface="Times New Roman"/>
                <a:cs typeface="Times New Roman"/>
              </a:rPr>
              <a:t>ةمئاق </a:t>
            </a:r>
            <a:r>
              <a:rPr dirty="0" sz="1100" spc="-150" b="1">
                <a:latin typeface="Times New Roman"/>
                <a:cs typeface="Times New Roman"/>
              </a:rPr>
              <a:t>عوبسأ  </a:t>
            </a:r>
            <a:r>
              <a:rPr dirty="0" sz="1100" spc="-165" b="1">
                <a:latin typeface="Times New Roman"/>
                <a:cs typeface="Times New Roman"/>
              </a:rPr>
              <a:t>تلذب   </a:t>
            </a:r>
            <a:r>
              <a:rPr dirty="0" sz="1100" spc="-275" b="1">
                <a:latin typeface="Times New Roman"/>
                <a:cs typeface="Times New Roman"/>
              </a:rPr>
              <a:t>دقف</a:t>
            </a:r>
            <a:r>
              <a:rPr dirty="0" sz="1100" spc="90" b="1">
                <a:latin typeface="Times New Roman"/>
                <a:cs typeface="Times New Roman"/>
              </a:rPr>
              <a:t> </a:t>
            </a:r>
            <a:r>
              <a:rPr dirty="0" sz="1100" spc="-70" b="1">
                <a:latin typeface="Times New Roman"/>
                <a:cs typeface="Times New Roman"/>
              </a:rPr>
              <a:t>.لزنملا  </a:t>
            </a:r>
            <a:r>
              <a:rPr dirty="0" sz="1100" spc="-295" b="1">
                <a:latin typeface="Times New Roman"/>
                <a:cs typeface="Times New Roman"/>
              </a:rPr>
              <a:t>يف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اهتسرامم  </a:t>
            </a:r>
            <a:r>
              <a:rPr dirty="0" sz="1100" spc="-130" b="1">
                <a:latin typeface="Times New Roman"/>
                <a:cs typeface="Times New Roman"/>
              </a:rPr>
              <a:t>يناكمإب  </a:t>
            </a:r>
            <a:r>
              <a:rPr dirty="0" sz="1100" spc="-60" b="1">
                <a:latin typeface="Times New Roman"/>
                <a:cs typeface="Times New Roman"/>
              </a:rPr>
              <a:t>ناك  </a:t>
            </a:r>
            <a:r>
              <a:rPr dirty="0" sz="1100" spc="-275" b="1">
                <a:latin typeface="Times New Roman"/>
                <a:cs typeface="Times New Roman"/>
              </a:rPr>
              <a:t>دقف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spc="-70" b="1">
                <a:latin typeface="Times New Roman"/>
                <a:cs typeface="Times New Roman"/>
              </a:rPr>
              <a:t>،عراشلاو  </a:t>
            </a:r>
            <a:r>
              <a:rPr dirty="0" sz="1100" spc="-229" b="1">
                <a:latin typeface="Times New Roman"/>
                <a:cs typeface="Times New Roman"/>
              </a:rPr>
              <a:t>ةيفصلا        </a:t>
            </a:r>
            <a:r>
              <a:rPr dirty="0" sz="1100" spc="-145" b="1">
                <a:latin typeface="Times New Roman"/>
                <a:cs typeface="Times New Roman"/>
              </a:rPr>
              <a:t>ةفرغلا   </a:t>
            </a:r>
            <a:r>
              <a:rPr dirty="0" sz="1100" spc="-290" b="1">
                <a:latin typeface="Times New Roman"/>
                <a:cs typeface="Times New Roman"/>
              </a:rPr>
              <a:t>يف</a:t>
            </a:r>
            <a:r>
              <a:rPr dirty="0" sz="1100" spc="100" b="1">
                <a:latin typeface="Times New Roman"/>
                <a:cs typeface="Times New Roman"/>
              </a:rPr>
              <a:t> </a:t>
            </a:r>
            <a:r>
              <a:rPr dirty="0" sz="1100" spc="-175" b="1">
                <a:latin typeface="Times New Roman"/>
                <a:cs typeface="Times New Roman"/>
              </a:rPr>
              <a:t>ةيبرعلا    </a:t>
            </a:r>
            <a:r>
              <a:rPr dirty="0" sz="1100" spc="-125" b="1">
                <a:latin typeface="Times New Roman"/>
                <a:cs typeface="Times New Roman"/>
              </a:rPr>
              <a:t>ةغللا  </a:t>
            </a:r>
            <a:r>
              <a:rPr dirty="0" sz="1100" spc="-150" b="1">
                <a:latin typeface="Times New Roman"/>
                <a:cs typeface="Times New Roman"/>
              </a:rPr>
              <a:t>نوعمسي   </a:t>
            </a:r>
            <a:r>
              <a:rPr dirty="0" sz="1100" spc="-135" b="1">
                <a:latin typeface="Times New Roman"/>
                <a:cs typeface="Times New Roman"/>
              </a:rPr>
              <a:t>نيذلا 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95" b="1">
                <a:latin typeface="Times New Roman"/>
                <a:cs typeface="Times New Roman"/>
              </a:rPr>
              <a:t>نيرخلآا  </a:t>
            </a:r>
            <a:r>
              <a:rPr dirty="0" sz="1100" spc="-140" b="1">
                <a:latin typeface="Times New Roman"/>
                <a:cs typeface="Times New Roman"/>
              </a:rPr>
              <a:t>ةبلطلا   </a:t>
            </a:r>
            <a:r>
              <a:rPr dirty="0" sz="1100" spc="-70" b="1">
                <a:latin typeface="Times New Roman"/>
                <a:cs typeface="Times New Roman"/>
              </a:rPr>
              <a:t>سكع  </a:t>
            </a:r>
            <a:r>
              <a:rPr dirty="0" sz="1100" spc="-90" b="1">
                <a:latin typeface="Times New Roman"/>
                <a:cs typeface="Times New Roman"/>
              </a:rPr>
              <a:t>ىلعو  </a:t>
            </a:r>
            <a:r>
              <a:rPr dirty="0" sz="1100" spc="-135" b="1">
                <a:latin typeface="Times New Roman"/>
                <a:cs typeface="Times New Roman"/>
              </a:rPr>
              <a:t>،هن</a:t>
            </a:r>
            <a:r>
              <a:rPr dirty="0" baseline="5050" sz="1650" spc="-202" b="1">
                <a:latin typeface="Times New Roman"/>
                <a:cs typeface="Times New Roman"/>
              </a:rPr>
              <a:t>ّ  </a:t>
            </a:r>
            <a:r>
              <a:rPr dirty="0" sz="1100" spc="-100" b="1">
                <a:latin typeface="Times New Roman"/>
                <a:cs typeface="Times New Roman"/>
              </a:rPr>
              <a:t>لأ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75" b="1">
                <a:latin typeface="Times New Roman"/>
                <a:cs typeface="Times New Roman"/>
              </a:rPr>
              <a:t>ةيبرعلا</a:t>
            </a:r>
            <a:endParaRPr sz="1100">
              <a:latin typeface="Times New Roman"/>
              <a:cs typeface="Times New Roman"/>
            </a:endParaRPr>
          </a:p>
          <a:p>
            <a:pPr marL="4531995">
              <a:lnSpc>
                <a:spcPts val="1270"/>
              </a:lnSpc>
            </a:pPr>
            <a:r>
              <a:rPr dirty="0" sz="1100" spc="-5" b="1">
                <a:latin typeface="Times New Roman"/>
                <a:cs typeface="Times New Roman"/>
              </a:rPr>
              <a:t>."أ" </a:t>
            </a:r>
            <a:r>
              <a:rPr dirty="0" sz="1100" spc="-225" b="1">
                <a:latin typeface="Times New Roman"/>
                <a:cs typeface="Times New Roman"/>
              </a:rPr>
              <a:t>ةجيتن     </a:t>
            </a:r>
            <a:r>
              <a:rPr dirty="0" sz="1100" spc="-110" b="1">
                <a:latin typeface="Times New Roman"/>
                <a:cs typeface="Times New Roman"/>
              </a:rPr>
              <a:t>ىلع  </a:t>
            </a:r>
            <a:r>
              <a:rPr dirty="0" sz="1100" spc="-125" b="1">
                <a:latin typeface="Times New Roman"/>
                <a:cs typeface="Times New Roman"/>
              </a:rPr>
              <a:t>تلصحو  </a:t>
            </a:r>
            <a:r>
              <a:rPr dirty="0" sz="1100" spc="-60" b="1">
                <a:latin typeface="Times New Roman"/>
                <a:cs typeface="Times New Roman"/>
              </a:rPr>
              <a:t>،كلذ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260" b="1">
                <a:latin typeface="Times New Roman"/>
                <a:cs typeface="Times New Roman"/>
              </a:rPr>
              <a:t> </a:t>
            </a:r>
            <a:r>
              <a:rPr dirty="0" sz="1100" spc="15" b="1">
                <a:latin typeface="Times New Roman"/>
                <a:cs typeface="Times New Roman"/>
              </a:rPr>
              <a:t>يدهج</a:t>
            </a:r>
            <a:r>
              <a:rPr dirty="0" sz="1100" spc="-65" b="1">
                <a:latin typeface="Times New Roman"/>
                <a:cs typeface="Times New Roman"/>
              </a:rPr>
              <a:t> </a:t>
            </a:r>
            <a:r>
              <a:rPr dirty="0" sz="1100" spc="-130" b="1">
                <a:latin typeface="Times New Roman"/>
                <a:cs typeface="Times New Roman"/>
              </a:rPr>
              <a:t>ىراصق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09016" y="1406905"/>
          <a:ext cx="6708775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886"/>
                <a:gridCol w="4309363"/>
                <a:gridCol w="1143000"/>
              </a:tblGrid>
              <a:tr h="466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colloquial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2923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(adjective) (of language or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words) used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mainly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in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informal conversations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rather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than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writing or</a:t>
                      </a:r>
                      <a:r>
                        <a:rPr dirty="0" sz="1100" spc="2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formal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65405">
                        <a:lnSpc>
                          <a:spcPts val="119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speech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جراد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يماع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341630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fluently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15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speaking 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language very well, like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native</a:t>
                      </a:r>
                      <a:r>
                        <a:rPr dirty="0" sz="1100" spc="-1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speaker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ةقلاطب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4890" y="8792730"/>
            <a:ext cx="268789" cy="27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24427" y="8770746"/>
            <a:ext cx="399161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38040" y="8468106"/>
            <a:ext cx="630301" cy="4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41671" y="8340343"/>
            <a:ext cx="373633" cy="373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29504" y="8118220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43739" y="7746492"/>
            <a:ext cx="318050" cy="419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1246" y="7552943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9201" y="7158608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74588" y="6969886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05926" y="9193900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54144" y="9046044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1446" y="8903906"/>
            <a:ext cx="271399" cy="3404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57826" y="8745981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06947" y="8625641"/>
            <a:ext cx="288280" cy="337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19471" y="8395843"/>
            <a:ext cx="264159" cy="3618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96211" y="8199119"/>
            <a:ext cx="252722" cy="3698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58910" y="8047863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9395" y="7769352"/>
            <a:ext cx="234856" cy="3886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41710" y="7585329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64890" y="8792730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46"/>
                </a:moveTo>
                <a:lnTo>
                  <a:pt x="3556" y="4648"/>
                </a:lnTo>
                <a:lnTo>
                  <a:pt x="1777" y="2336"/>
                </a:lnTo>
                <a:lnTo>
                  <a:pt x="0" y="0"/>
                </a:lnTo>
                <a:lnTo>
                  <a:pt x="37484" y="16980"/>
                </a:lnTo>
                <a:lnTo>
                  <a:pt x="78232" y="26317"/>
                </a:lnTo>
                <a:lnTo>
                  <a:pt x="120693" y="29610"/>
                </a:lnTo>
                <a:lnTo>
                  <a:pt x="163322" y="28460"/>
                </a:lnTo>
                <a:lnTo>
                  <a:pt x="165100" y="30759"/>
                </a:lnTo>
                <a:lnTo>
                  <a:pt x="167005" y="33096"/>
                </a:lnTo>
                <a:lnTo>
                  <a:pt x="168783" y="35394"/>
                </a:lnTo>
                <a:lnTo>
                  <a:pt x="163702" y="35750"/>
                </a:lnTo>
                <a:lnTo>
                  <a:pt x="158750" y="36042"/>
                </a:lnTo>
                <a:lnTo>
                  <a:pt x="153797" y="36245"/>
                </a:lnTo>
                <a:lnTo>
                  <a:pt x="142952" y="37142"/>
                </a:lnTo>
                <a:lnTo>
                  <a:pt x="134667" y="38925"/>
                </a:lnTo>
                <a:lnTo>
                  <a:pt x="129026" y="41717"/>
                </a:lnTo>
                <a:lnTo>
                  <a:pt x="126111" y="45643"/>
                </a:lnTo>
                <a:lnTo>
                  <a:pt x="126416" y="49554"/>
                </a:lnTo>
                <a:lnTo>
                  <a:pt x="129222" y="55646"/>
                </a:lnTo>
                <a:lnTo>
                  <a:pt x="134504" y="63894"/>
                </a:lnTo>
                <a:lnTo>
                  <a:pt x="142239" y="74269"/>
                </a:lnTo>
                <a:lnTo>
                  <a:pt x="166719" y="105384"/>
                </a:lnTo>
                <a:lnTo>
                  <a:pt x="191198" y="136504"/>
                </a:lnTo>
                <a:lnTo>
                  <a:pt x="215677" y="167622"/>
                </a:lnTo>
                <a:lnTo>
                  <a:pt x="240157" y="198729"/>
                </a:lnTo>
                <a:lnTo>
                  <a:pt x="250340" y="212392"/>
                </a:lnTo>
                <a:lnTo>
                  <a:pt x="258381" y="224613"/>
                </a:lnTo>
                <a:lnTo>
                  <a:pt x="264231" y="235389"/>
                </a:lnTo>
                <a:lnTo>
                  <a:pt x="267843" y="244716"/>
                </a:lnTo>
                <a:lnTo>
                  <a:pt x="268789" y="252622"/>
                </a:lnTo>
                <a:lnTo>
                  <a:pt x="267223" y="259541"/>
                </a:lnTo>
                <a:lnTo>
                  <a:pt x="263396" y="265620"/>
                </a:lnTo>
                <a:lnTo>
                  <a:pt x="257556" y="271005"/>
                </a:lnTo>
                <a:lnTo>
                  <a:pt x="250299" y="274162"/>
                </a:lnTo>
                <a:lnTo>
                  <a:pt x="240649" y="274599"/>
                </a:lnTo>
                <a:lnTo>
                  <a:pt x="228784" y="272055"/>
                </a:lnTo>
                <a:lnTo>
                  <a:pt x="192738" y="251055"/>
                </a:lnTo>
                <a:lnTo>
                  <a:pt x="165691" y="223319"/>
                </a:lnTo>
                <a:lnTo>
                  <a:pt x="143256" y="195224"/>
                </a:lnTo>
                <a:lnTo>
                  <a:pt x="141097" y="192544"/>
                </a:lnTo>
                <a:lnTo>
                  <a:pt x="141605" y="192925"/>
                </a:lnTo>
                <a:lnTo>
                  <a:pt x="142748" y="193497"/>
                </a:lnTo>
                <a:lnTo>
                  <a:pt x="146304" y="196799"/>
                </a:lnTo>
                <a:lnTo>
                  <a:pt x="152654" y="202056"/>
                </a:lnTo>
                <a:lnTo>
                  <a:pt x="157352" y="205701"/>
                </a:lnTo>
                <a:lnTo>
                  <a:pt x="163068" y="210286"/>
                </a:lnTo>
                <a:lnTo>
                  <a:pt x="169163" y="215633"/>
                </a:lnTo>
                <a:lnTo>
                  <a:pt x="174789" y="220428"/>
                </a:lnTo>
                <a:lnTo>
                  <a:pt x="182165" y="227004"/>
                </a:lnTo>
                <a:lnTo>
                  <a:pt x="191327" y="235416"/>
                </a:lnTo>
                <a:lnTo>
                  <a:pt x="202311" y="245719"/>
                </a:lnTo>
                <a:lnTo>
                  <a:pt x="209089" y="251672"/>
                </a:lnTo>
                <a:lnTo>
                  <a:pt x="215296" y="256408"/>
                </a:lnTo>
                <a:lnTo>
                  <a:pt x="220884" y="259926"/>
                </a:lnTo>
                <a:lnTo>
                  <a:pt x="225806" y="262229"/>
                </a:lnTo>
                <a:lnTo>
                  <a:pt x="230377" y="263855"/>
                </a:lnTo>
                <a:lnTo>
                  <a:pt x="233299" y="263207"/>
                </a:lnTo>
                <a:lnTo>
                  <a:pt x="234314" y="260349"/>
                </a:lnTo>
                <a:lnTo>
                  <a:pt x="234950" y="257289"/>
                </a:lnTo>
                <a:lnTo>
                  <a:pt x="231521" y="250596"/>
                </a:lnTo>
                <a:lnTo>
                  <a:pt x="189144" y="196605"/>
                </a:lnTo>
                <a:lnTo>
                  <a:pt x="154987" y="153144"/>
                </a:lnTo>
                <a:lnTo>
                  <a:pt x="120806" y="109676"/>
                </a:lnTo>
                <a:lnTo>
                  <a:pt x="86613" y="66205"/>
                </a:lnTo>
                <a:lnTo>
                  <a:pt x="58547" y="35979"/>
                </a:lnTo>
                <a:lnTo>
                  <a:pt x="45338" y="28282"/>
                </a:lnTo>
                <a:lnTo>
                  <a:pt x="38161" y="24296"/>
                </a:lnTo>
                <a:lnTo>
                  <a:pt x="31257" y="20634"/>
                </a:lnTo>
                <a:lnTo>
                  <a:pt x="24568" y="17224"/>
                </a:lnTo>
                <a:lnTo>
                  <a:pt x="18034" y="13995"/>
                </a:lnTo>
                <a:lnTo>
                  <a:pt x="13715" y="11772"/>
                </a:lnTo>
                <a:lnTo>
                  <a:pt x="9525" y="9410"/>
                </a:lnTo>
                <a:lnTo>
                  <a:pt x="5461" y="6946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21252" y="6966711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99363" y="738123"/>
            <a:ext cx="6828155" cy="4937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Georgia"/>
                <a:cs typeface="Georgia"/>
              </a:rPr>
              <a:t>What </a:t>
            </a:r>
            <a:r>
              <a:rPr dirty="0" sz="1100" spc="-5" b="1">
                <a:latin typeface="Georgia"/>
                <a:cs typeface="Georgia"/>
              </a:rPr>
              <a:t>impressed me most about students in Jordan </a:t>
            </a:r>
            <a:r>
              <a:rPr dirty="0" sz="1100" b="1">
                <a:latin typeface="Georgia"/>
                <a:cs typeface="Georgia"/>
              </a:rPr>
              <a:t>was </a:t>
            </a:r>
            <a:r>
              <a:rPr dirty="0" sz="1100" spc="-5" b="1">
                <a:latin typeface="Georgia"/>
                <a:cs typeface="Georgia"/>
              </a:rPr>
              <a:t>their behaviour and their attitude</a:t>
            </a:r>
            <a:r>
              <a:rPr dirty="0" sz="1100" spc="9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to</a:t>
            </a:r>
            <a:endParaRPr sz="1100">
              <a:latin typeface="Georgia"/>
              <a:cs typeface="Georgia"/>
            </a:endParaRPr>
          </a:p>
          <a:p>
            <a:pPr marL="12700" marR="71120">
              <a:lnSpc>
                <a:spcPct val="189100"/>
              </a:lnSpc>
            </a:pPr>
            <a:r>
              <a:rPr dirty="0" sz="1100" spc="-5" b="1">
                <a:latin typeface="Georgia"/>
                <a:cs typeface="Georgia"/>
              </a:rPr>
              <a:t>studying. All the students </a:t>
            </a:r>
            <a:r>
              <a:rPr dirty="0" sz="1100" b="1">
                <a:latin typeface="Georgia"/>
                <a:cs typeface="Georgia"/>
              </a:rPr>
              <a:t>who I </a:t>
            </a:r>
            <a:r>
              <a:rPr dirty="0" sz="1100" spc="-5" b="1">
                <a:latin typeface="Georgia"/>
                <a:cs typeface="Georgia"/>
              </a:rPr>
              <a:t>met appreciated the importance of </a:t>
            </a:r>
            <a:r>
              <a:rPr dirty="0" sz="1100" b="1">
                <a:latin typeface="Georgia"/>
                <a:cs typeface="Georgia"/>
              </a:rPr>
              <a:t>their </a:t>
            </a:r>
            <a:r>
              <a:rPr dirty="0" sz="1100" spc="-5" b="1">
                <a:latin typeface="Georgia"/>
                <a:cs typeface="Georgia"/>
              </a:rPr>
              <a:t>university education 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the opportunities </a:t>
            </a:r>
            <a:r>
              <a:rPr dirty="0" sz="1100" b="1">
                <a:latin typeface="Georgia"/>
                <a:cs typeface="Georgia"/>
              </a:rPr>
              <a:t>it </a:t>
            </a:r>
            <a:r>
              <a:rPr dirty="0" sz="1100" spc="-5" b="1">
                <a:latin typeface="Georgia"/>
                <a:cs typeface="Georgia"/>
              </a:rPr>
              <a:t>would give </a:t>
            </a:r>
            <a:r>
              <a:rPr dirty="0" sz="1100" b="1">
                <a:latin typeface="Georgia"/>
                <a:cs typeface="Georgia"/>
              </a:rPr>
              <a:t>them </a:t>
            </a:r>
            <a:r>
              <a:rPr dirty="0" sz="1100" spc="-5" b="1">
                <a:latin typeface="Georgia"/>
                <a:cs typeface="Georgia"/>
              </a:rPr>
              <a:t>to contribute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their country’s prosperity. </a:t>
            </a:r>
            <a:r>
              <a:rPr dirty="0" sz="1100" b="1">
                <a:latin typeface="Georgia"/>
                <a:cs typeface="Georgia"/>
              </a:rPr>
              <a:t>They</a:t>
            </a:r>
            <a:r>
              <a:rPr dirty="0" sz="1100" spc="6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also</a:t>
            </a:r>
            <a:endParaRPr sz="1100">
              <a:latin typeface="Georgia"/>
              <a:cs typeface="Georgia"/>
            </a:endParaRPr>
          </a:p>
          <a:p>
            <a:pPr marL="47625" marR="412750" indent="-35560">
              <a:lnSpc>
                <a:spcPct val="189100"/>
              </a:lnSpc>
              <a:spcBef>
                <a:spcPts val="10"/>
              </a:spcBef>
            </a:pPr>
            <a:r>
              <a:rPr dirty="0" sz="1100" b="1">
                <a:latin typeface="Georgia"/>
                <a:cs typeface="Georgia"/>
              </a:rPr>
              <a:t>showed </a:t>
            </a:r>
            <a:r>
              <a:rPr dirty="0" sz="1100" spc="-5" b="1">
                <a:latin typeface="Georgia"/>
                <a:cs typeface="Georgia"/>
              </a:rPr>
              <a:t>extremely </a:t>
            </a:r>
            <a:r>
              <a:rPr dirty="0" sz="1100" b="1">
                <a:latin typeface="Georgia"/>
                <a:cs typeface="Georgia"/>
              </a:rPr>
              <a:t>positive </a:t>
            </a:r>
            <a:r>
              <a:rPr dirty="0" sz="1100" spc="-5" b="1">
                <a:latin typeface="Georgia"/>
                <a:cs typeface="Georgia"/>
              </a:rPr>
              <a:t>values. Everybody </a:t>
            </a:r>
            <a:r>
              <a:rPr dirty="0" sz="1100" b="1">
                <a:latin typeface="Georgia"/>
                <a:cs typeface="Georgia"/>
              </a:rPr>
              <a:t>was </a:t>
            </a:r>
            <a:r>
              <a:rPr dirty="0" sz="1100" spc="-5" b="1">
                <a:latin typeface="Georgia"/>
                <a:cs typeface="Georgia"/>
              </a:rPr>
              <a:t>honest,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people discussed problems  </a:t>
            </a:r>
            <a:r>
              <a:rPr dirty="0" sz="1100" spc="-5" b="1">
                <a:latin typeface="Georgia"/>
                <a:cs typeface="Georgia"/>
              </a:rPr>
              <a:t>rather than getting angry </a:t>
            </a:r>
            <a:r>
              <a:rPr dirty="0" sz="1100" b="1">
                <a:latin typeface="Georgia"/>
                <a:cs typeface="Georgia"/>
              </a:rPr>
              <a:t>if </a:t>
            </a:r>
            <a:r>
              <a:rPr dirty="0" sz="1100" spc="-5" b="1">
                <a:latin typeface="Georgia"/>
                <a:cs typeface="Georgia"/>
              </a:rPr>
              <a:t>they disagreed </a:t>
            </a:r>
            <a:r>
              <a:rPr dirty="0" sz="1100" b="1">
                <a:latin typeface="Georgia"/>
                <a:cs typeface="Georgia"/>
              </a:rPr>
              <a:t>with </a:t>
            </a:r>
            <a:r>
              <a:rPr dirty="0" sz="1100" spc="-5" b="1">
                <a:latin typeface="Georgia"/>
                <a:cs typeface="Georgia"/>
              </a:rPr>
              <a:t>each</a:t>
            </a:r>
            <a:r>
              <a:rPr dirty="0" sz="1100" spc="3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other.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100">
              <a:latin typeface="Times New Roman"/>
              <a:cs typeface="Times New Roman"/>
            </a:endParaRPr>
          </a:p>
          <a:p>
            <a:pPr algn="r" marL="118745" marR="5080" indent="-90170">
              <a:lnSpc>
                <a:spcPts val="1270"/>
              </a:lnSpc>
            </a:pPr>
            <a:r>
              <a:rPr dirty="0" sz="1100" spc="-50" b="1">
                <a:latin typeface="Times New Roman"/>
                <a:cs typeface="Times New Roman"/>
              </a:rPr>
              <a:t>اهايإ </a:t>
            </a:r>
            <a:r>
              <a:rPr dirty="0" sz="1100" spc="-130" b="1">
                <a:latin typeface="Times New Roman"/>
                <a:cs typeface="Times New Roman"/>
              </a:rPr>
              <a:t>مهحنمتس </a:t>
            </a:r>
            <a:r>
              <a:rPr dirty="0" sz="1100" spc="-185" b="1">
                <a:latin typeface="Times New Roman"/>
                <a:cs typeface="Times New Roman"/>
              </a:rPr>
              <a:t>يتلا </a:t>
            </a:r>
            <a:r>
              <a:rPr dirty="0" sz="1100" spc="-125" b="1">
                <a:latin typeface="Times New Roman"/>
                <a:cs typeface="Times New Roman"/>
              </a:rPr>
              <a:t>صرفلاو </a:t>
            </a:r>
            <a:r>
              <a:rPr dirty="0" sz="1100" spc="-95" b="1">
                <a:latin typeface="Times New Roman"/>
                <a:cs typeface="Times New Roman"/>
              </a:rPr>
              <a:t>ةيعماجلا </a:t>
            </a:r>
            <a:r>
              <a:rPr dirty="0" sz="1100" spc="-90" b="1">
                <a:latin typeface="Times New Roman"/>
                <a:cs typeface="Times New Roman"/>
              </a:rPr>
              <a:t>مهتسارد </a:t>
            </a:r>
            <a:r>
              <a:rPr dirty="0" sz="1100" spc="-30" b="1">
                <a:latin typeface="Times New Roman"/>
                <a:cs typeface="Times New Roman"/>
              </a:rPr>
              <a:t>ةيمهأ </a:t>
            </a:r>
            <a:r>
              <a:rPr dirty="0" sz="1100" spc="-125" b="1">
                <a:latin typeface="Times New Roman"/>
                <a:cs typeface="Times New Roman"/>
              </a:rPr>
              <a:t>نوردقي </a:t>
            </a:r>
            <a:r>
              <a:rPr dirty="0" sz="1100" spc="-100" b="1">
                <a:latin typeface="Times New Roman"/>
                <a:cs typeface="Times New Roman"/>
              </a:rPr>
              <a:t>اوناك </a:t>
            </a:r>
            <a:r>
              <a:rPr dirty="0" sz="1100" spc="-185" b="1">
                <a:latin typeface="Times New Roman"/>
                <a:cs typeface="Times New Roman"/>
              </a:rPr>
              <a:t>مهتلباق </a:t>
            </a:r>
            <a:r>
              <a:rPr dirty="0" sz="1100" spc="-135" b="1">
                <a:latin typeface="Times New Roman"/>
                <a:cs typeface="Times New Roman"/>
              </a:rPr>
              <a:t>نيذلا </a:t>
            </a:r>
            <a:r>
              <a:rPr dirty="0" sz="1100" spc="-140" b="1">
                <a:latin typeface="Times New Roman"/>
                <a:cs typeface="Times New Roman"/>
              </a:rPr>
              <a:t>ةبلطلا </a:t>
            </a:r>
            <a:r>
              <a:rPr dirty="0" sz="1100" spc="-235" b="1">
                <a:latin typeface="Times New Roman"/>
                <a:cs typeface="Times New Roman"/>
              </a:rPr>
              <a:t>لكف </a:t>
            </a:r>
            <a:r>
              <a:rPr dirty="0" sz="1100" spc="-100" b="1">
                <a:latin typeface="Times New Roman"/>
                <a:cs typeface="Times New Roman"/>
              </a:rPr>
              <a:t>.ةيساردلا </a:t>
            </a:r>
            <a:r>
              <a:rPr dirty="0" sz="1100" spc="-75" b="1">
                <a:latin typeface="Times New Roman"/>
                <a:cs typeface="Times New Roman"/>
              </a:rPr>
              <a:t>مهتاهجوتو </a:t>
            </a:r>
            <a:r>
              <a:rPr dirty="0" sz="1100" spc="-110" b="1">
                <a:latin typeface="Times New Roman"/>
                <a:cs typeface="Times New Roman"/>
              </a:rPr>
              <a:t>مهكولس </a:t>
            </a:r>
            <a:r>
              <a:rPr dirty="0" sz="1100" spc="70" b="1">
                <a:latin typeface="Times New Roman"/>
                <a:cs typeface="Times New Roman"/>
              </a:rPr>
              <a:t>وه </a:t>
            </a:r>
            <a:r>
              <a:rPr dirty="0" sz="1100" spc="-35" b="1">
                <a:latin typeface="Times New Roman"/>
                <a:cs typeface="Times New Roman"/>
              </a:rPr>
              <a:t>ندرلأا </a:t>
            </a:r>
            <a:r>
              <a:rPr dirty="0" sz="1100" spc="-204" b="1">
                <a:latin typeface="Times New Roman"/>
                <a:cs typeface="Times New Roman"/>
              </a:rPr>
              <a:t>ةبلطب</a:t>
            </a:r>
            <a:r>
              <a:rPr dirty="0" sz="1100" spc="-160" b="1">
                <a:latin typeface="Times New Roman"/>
                <a:cs typeface="Times New Roman"/>
              </a:rPr>
              <a:t> </a:t>
            </a:r>
            <a:r>
              <a:rPr dirty="0" sz="1100" spc="-140" b="1">
                <a:latin typeface="Times New Roman"/>
                <a:cs typeface="Times New Roman"/>
              </a:rPr>
              <a:t>ينبجعأ</a:t>
            </a:r>
            <a:r>
              <a:rPr dirty="0" sz="1100" spc="-135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يذلا 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baseline="2525" sz="1650" spc="-187" b="1">
                <a:latin typeface="Times New Roman"/>
                <a:cs typeface="Times New Roman"/>
              </a:rPr>
              <a:t>ً</a:t>
            </a:r>
            <a:r>
              <a:rPr dirty="0" sz="1100" spc="-125" b="1">
                <a:latin typeface="Times New Roman"/>
                <a:cs typeface="Times New Roman"/>
              </a:rPr>
              <a:t>لادب  </a:t>
            </a:r>
            <a:r>
              <a:rPr dirty="0" sz="1100" spc="-55" b="1">
                <a:latin typeface="Times New Roman"/>
                <a:cs typeface="Times New Roman"/>
              </a:rPr>
              <a:t>تاعوضوملا </a:t>
            </a:r>
            <a:r>
              <a:rPr dirty="0" sz="1100" spc="-195" b="1">
                <a:latin typeface="Times New Roman"/>
                <a:cs typeface="Times New Roman"/>
              </a:rPr>
              <a:t>نوشقاني    </a:t>
            </a:r>
            <a:r>
              <a:rPr dirty="0" sz="1100" spc="-90" b="1">
                <a:latin typeface="Times New Roman"/>
                <a:cs typeface="Times New Roman"/>
              </a:rPr>
              <a:t>سانلاو  </a:t>
            </a:r>
            <a:r>
              <a:rPr dirty="0" sz="1100" spc="-140" b="1">
                <a:latin typeface="Times New Roman"/>
                <a:cs typeface="Times New Roman"/>
              </a:rPr>
              <a:t>،قدصلاب  </a:t>
            </a:r>
            <a:r>
              <a:rPr dirty="0" sz="1100" spc="-190" b="1">
                <a:latin typeface="Times New Roman"/>
                <a:cs typeface="Times New Roman"/>
              </a:rPr>
              <a:t>نولحتي   </a:t>
            </a:r>
            <a:r>
              <a:rPr dirty="0" sz="1100" spc="-100" b="1">
                <a:latin typeface="Times New Roman"/>
                <a:cs typeface="Times New Roman"/>
              </a:rPr>
              <a:t>اوناك  </a:t>
            </a:r>
            <a:r>
              <a:rPr dirty="0" sz="1100" spc="-175" b="1">
                <a:latin typeface="Times New Roman"/>
                <a:cs typeface="Times New Roman"/>
              </a:rPr>
              <a:t>عيمجلاف   </a:t>
            </a:r>
            <a:r>
              <a:rPr dirty="0" sz="1100" spc="-95" b="1">
                <a:latin typeface="Times New Roman"/>
                <a:cs typeface="Times New Roman"/>
              </a:rPr>
              <a:t>.ةيلاع  </a:t>
            </a:r>
            <a:r>
              <a:rPr dirty="0" sz="1100" spc="-175" b="1">
                <a:latin typeface="Times New Roman"/>
                <a:cs typeface="Times New Roman"/>
              </a:rPr>
              <a:t>ةيباجيإ  </a:t>
            </a:r>
            <a:r>
              <a:rPr dirty="0" baseline="2525" sz="1650" spc="-202" b="1">
                <a:latin typeface="Times New Roman"/>
                <a:cs typeface="Times New Roman"/>
              </a:rPr>
              <a:t>ً</a:t>
            </a:r>
            <a:r>
              <a:rPr dirty="0" sz="1100" spc="-135" b="1">
                <a:latin typeface="Times New Roman"/>
                <a:cs typeface="Times New Roman"/>
              </a:rPr>
              <a:t>اميق  </a:t>
            </a:r>
            <a:r>
              <a:rPr dirty="0" sz="1100" spc="-55" b="1">
                <a:latin typeface="Times New Roman"/>
                <a:cs typeface="Times New Roman"/>
              </a:rPr>
              <a:t>نورهظي </a:t>
            </a:r>
            <a:r>
              <a:rPr dirty="0" sz="1100" spc="-45" b="1">
                <a:latin typeface="Times New Roman"/>
                <a:cs typeface="Times New Roman"/>
              </a:rPr>
              <a:t>مه</a:t>
            </a:r>
            <a:r>
              <a:rPr dirty="0" baseline="5050" sz="1650" spc="-67" b="1">
                <a:latin typeface="Times New Roman"/>
                <a:cs typeface="Times New Roman"/>
              </a:rPr>
              <a:t>ّ</a:t>
            </a:r>
            <a:r>
              <a:rPr dirty="0" sz="1100" spc="-45" b="1">
                <a:latin typeface="Times New Roman"/>
                <a:cs typeface="Times New Roman"/>
              </a:rPr>
              <a:t>نأ </a:t>
            </a:r>
            <a:r>
              <a:rPr dirty="0" sz="1100" spc="-110" b="1">
                <a:latin typeface="Times New Roman"/>
                <a:cs typeface="Times New Roman"/>
              </a:rPr>
              <a:t>ىلإ  </a:t>
            </a:r>
            <a:r>
              <a:rPr dirty="0" sz="1100" spc="-145" b="1">
                <a:latin typeface="Times New Roman"/>
                <a:cs typeface="Times New Roman"/>
              </a:rPr>
              <a:t>ةفاضإ  </a:t>
            </a:r>
            <a:r>
              <a:rPr dirty="0" sz="1100" spc="-90" b="1">
                <a:latin typeface="Times New Roman"/>
                <a:cs typeface="Times New Roman"/>
              </a:rPr>
              <a:t>.مهدلب </a:t>
            </a:r>
            <a:r>
              <a:rPr dirty="0" sz="1100" spc="-120" b="1">
                <a:latin typeface="Times New Roman"/>
                <a:cs typeface="Times New Roman"/>
              </a:rPr>
              <a:t>هافر  </a:t>
            </a:r>
            <a:r>
              <a:rPr dirty="0" sz="1100" spc="-290" b="1">
                <a:latin typeface="Times New Roman"/>
                <a:cs typeface="Times New Roman"/>
              </a:rPr>
              <a:t>يف</a:t>
            </a:r>
            <a:r>
              <a:rPr dirty="0" sz="1100" spc="10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ةمهاسملا </a:t>
            </a:r>
            <a:r>
              <a:rPr dirty="0" sz="1100" spc="-20" b="1">
                <a:latin typeface="Times New Roman"/>
                <a:cs typeface="Times New Roman"/>
              </a:rPr>
              <a:t>لجأ</a:t>
            </a:r>
            <a:r>
              <a:rPr dirty="0" sz="1100" spc="-95" b="1">
                <a:latin typeface="Times New Roman"/>
                <a:cs typeface="Times New Roman"/>
              </a:rPr>
              <a:t> </a:t>
            </a:r>
            <a:r>
              <a:rPr dirty="0" sz="1100" spc="30" b="1">
                <a:latin typeface="Times New Roman"/>
                <a:cs typeface="Times New Roman"/>
              </a:rPr>
              <a:t>نم</a:t>
            </a:r>
            <a:endParaRPr sz="1100">
              <a:latin typeface="Times New Roman"/>
              <a:cs typeface="Times New Roman"/>
            </a:endParaRPr>
          </a:p>
          <a:p>
            <a:pPr marL="5428615">
              <a:lnSpc>
                <a:spcPts val="1225"/>
              </a:lnSpc>
            </a:pPr>
            <a:r>
              <a:rPr dirty="0" sz="1100" spc="-165" b="1">
                <a:latin typeface="Times New Roman"/>
                <a:cs typeface="Times New Roman"/>
              </a:rPr>
              <a:t>مهضعب  </a:t>
            </a:r>
            <a:r>
              <a:rPr dirty="0" sz="1100" spc="-10" b="1">
                <a:latin typeface="Times New Roman"/>
                <a:cs typeface="Times New Roman"/>
              </a:rPr>
              <a:t>عم </a:t>
            </a:r>
            <a:r>
              <a:rPr dirty="0" sz="1100" spc="-270" b="1">
                <a:latin typeface="Times New Roman"/>
                <a:cs typeface="Times New Roman"/>
              </a:rPr>
              <a:t>اوقفتي                                                    </a:t>
            </a:r>
            <a:r>
              <a:rPr dirty="0" sz="1100" spc="-120" b="1">
                <a:latin typeface="Times New Roman"/>
                <a:cs typeface="Times New Roman"/>
              </a:rPr>
              <a:t>مل  </a:t>
            </a:r>
            <a:r>
              <a:rPr dirty="0" sz="1100" b="1">
                <a:latin typeface="Times New Roman"/>
                <a:cs typeface="Times New Roman"/>
              </a:rPr>
              <a:t>اذإ</a:t>
            </a:r>
            <a:r>
              <a:rPr dirty="0" sz="1100" spc="-55" b="1">
                <a:latin typeface="Times New Roman"/>
                <a:cs typeface="Times New Roman"/>
              </a:rPr>
              <a:t> </a:t>
            </a:r>
            <a:r>
              <a:rPr dirty="0" sz="1100" spc="-225" b="1">
                <a:latin typeface="Times New Roman"/>
                <a:cs typeface="Times New Roman"/>
              </a:rPr>
              <a:t>اوبضغي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377190">
              <a:lnSpc>
                <a:spcPct val="189100"/>
              </a:lnSpc>
            </a:pP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someone </a:t>
            </a:r>
            <a:r>
              <a:rPr dirty="0" sz="1100" b="1">
                <a:latin typeface="Georgia"/>
                <a:cs typeface="Georgia"/>
              </a:rPr>
              <a:t>who </a:t>
            </a:r>
            <a:r>
              <a:rPr dirty="0" sz="1100" spc="-5" b="1">
                <a:latin typeface="Georgia"/>
                <a:cs typeface="Georgia"/>
              </a:rPr>
              <a:t>enjoys delicious food, </a:t>
            </a:r>
            <a:r>
              <a:rPr dirty="0" sz="1100" b="1">
                <a:latin typeface="Georgia"/>
                <a:cs typeface="Georgia"/>
              </a:rPr>
              <a:t>beautiful </a:t>
            </a:r>
            <a:r>
              <a:rPr dirty="0" sz="1100" spc="-5" b="1">
                <a:latin typeface="Georgia"/>
                <a:cs typeface="Georgia"/>
              </a:rPr>
              <a:t>places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friendly, hospitable </a:t>
            </a:r>
            <a:r>
              <a:rPr dirty="0" sz="1100" b="1">
                <a:latin typeface="Georgia"/>
                <a:cs typeface="Georgia"/>
              </a:rPr>
              <a:t>people,  </a:t>
            </a:r>
            <a:r>
              <a:rPr dirty="0" sz="1100" spc="-5" b="1">
                <a:latin typeface="Georgia"/>
                <a:cs typeface="Georgia"/>
              </a:rPr>
              <a:t>studying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Jordan </a:t>
            </a:r>
            <a:r>
              <a:rPr dirty="0" sz="1100" b="1">
                <a:latin typeface="Georgia"/>
                <a:cs typeface="Georgia"/>
              </a:rPr>
              <a:t>was </a:t>
            </a:r>
            <a:r>
              <a:rPr dirty="0" sz="1100" spc="-5" b="1">
                <a:latin typeface="Georgia"/>
                <a:cs typeface="Georgia"/>
              </a:rPr>
              <a:t>one of </a:t>
            </a: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best decisions </a:t>
            </a: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have made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my life. </a:t>
            </a:r>
            <a:r>
              <a:rPr dirty="0" sz="1100" b="1">
                <a:latin typeface="Georgia"/>
                <a:cs typeface="Georgia"/>
              </a:rPr>
              <a:t>I made </a:t>
            </a:r>
            <a:r>
              <a:rPr dirty="0" sz="1100" spc="-5" b="1">
                <a:latin typeface="Georgia"/>
                <a:cs typeface="Georgia"/>
              </a:rPr>
              <a:t>many new  </a:t>
            </a:r>
            <a:r>
              <a:rPr dirty="0" sz="1100" b="1">
                <a:latin typeface="Georgia"/>
                <a:cs typeface="Georgia"/>
              </a:rPr>
              <a:t>friends. I </a:t>
            </a:r>
            <a:r>
              <a:rPr dirty="0" sz="1100" spc="-5" b="1">
                <a:latin typeface="Georgia"/>
                <a:cs typeface="Georgia"/>
              </a:rPr>
              <a:t>also </a:t>
            </a:r>
            <a:r>
              <a:rPr dirty="0" sz="1100" b="1">
                <a:latin typeface="Georgia"/>
                <a:cs typeface="Georgia"/>
              </a:rPr>
              <a:t>improved </a:t>
            </a:r>
            <a:r>
              <a:rPr dirty="0" sz="1100" spc="-5" b="1">
                <a:latin typeface="Georgia"/>
                <a:cs typeface="Georgia"/>
              </a:rPr>
              <a:t>my Arabic speaking, </a:t>
            </a:r>
            <a:r>
              <a:rPr dirty="0" sz="1100" b="1">
                <a:latin typeface="Georgia"/>
                <a:cs typeface="Georgia"/>
              </a:rPr>
              <a:t>writing and </a:t>
            </a:r>
            <a:r>
              <a:rPr dirty="0" sz="1100" spc="-5" b="1">
                <a:latin typeface="Georgia"/>
                <a:cs typeface="Georgia"/>
              </a:rPr>
              <a:t>reading </a:t>
            </a:r>
            <a:r>
              <a:rPr dirty="0" sz="1100" b="1">
                <a:latin typeface="Georgia"/>
                <a:cs typeface="Georgia"/>
              </a:rPr>
              <a:t>skills. </a:t>
            </a:r>
            <a:r>
              <a:rPr dirty="0" sz="1100" spc="-5" b="1">
                <a:latin typeface="Georgia"/>
                <a:cs typeface="Georgia"/>
              </a:rPr>
              <a:t>My </a:t>
            </a:r>
            <a:r>
              <a:rPr dirty="0" sz="1100" b="1">
                <a:latin typeface="Georgia"/>
                <a:cs typeface="Georgia"/>
              </a:rPr>
              <a:t>dream is </a:t>
            </a:r>
            <a:r>
              <a:rPr dirty="0" sz="1100" spc="-5" b="1">
                <a:latin typeface="Georgia"/>
                <a:cs typeface="Georgia"/>
              </a:rPr>
              <a:t>to</a:t>
            </a:r>
            <a:r>
              <a:rPr dirty="0" sz="1100" spc="-4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be</a:t>
            </a:r>
            <a:endParaRPr sz="1100">
              <a:latin typeface="Georgia"/>
              <a:cs typeface="Georgia"/>
            </a:endParaRPr>
          </a:p>
          <a:p>
            <a:pPr marL="12700" marR="128270" indent="281940">
              <a:lnSpc>
                <a:spcPct val="189100"/>
              </a:lnSpc>
              <a:spcBef>
                <a:spcPts val="10"/>
              </a:spcBef>
            </a:pPr>
            <a:r>
              <a:rPr dirty="0" sz="1100" spc="-5" b="1">
                <a:latin typeface="Georgia"/>
                <a:cs typeface="Georgia"/>
              </a:rPr>
              <a:t>fluent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Arabic one </a:t>
            </a:r>
            <a:r>
              <a:rPr dirty="0" sz="1100" b="1">
                <a:latin typeface="Georgia"/>
                <a:cs typeface="Georgia"/>
              </a:rPr>
              <a:t>day </a:t>
            </a:r>
            <a:r>
              <a:rPr dirty="0" sz="1100" b="1">
                <a:latin typeface="Georgia"/>
                <a:cs typeface="Georgia"/>
              </a:rPr>
              <a:t>– </a:t>
            </a:r>
            <a:r>
              <a:rPr dirty="0" sz="1100" b="1">
                <a:latin typeface="Georgia"/>
                <a:cs typeface="Georgia"/>
              </a:rPr>
              <a:t>and as I </a:t>
            </a:r>
            <a:r>
              <a:rPr dirty="0" sz="1100" spc="-5" b="1">
                <a:latin typeface="Georgia"/>
                <a:cs typeface="Georgia"/>
              </a:rPr>
              <a:t>intend </a:t>
            </a:r>
            <a:r>
              <a:rPr dirty="0" sz="1100" b="1">
                <a:latin typeface="Georgia"/>
                <a:cs typeface="Georgia"/>
              </a:rPr>
              <a:t>to return to </a:t>
            </a:r>
            <a:r>
              <a:rPr dirty="0" sz="1100" spc="-5" b="1">
                <a:latin typeface="Georgia"/>
                <a:cs typeface="Georgia"/>
              </a:rPr>
              <a:t>Jo</a:t>
            </a:r>
            <a:r>
              <a:rPr dirty="0" sz="1100" spc="-5" b="1">
                <a:latin typeface="Georgia"/>
                <a:cs typeface="Georgia"/>
              </a:rPr>
              <a:t>rdan </a:t>
            </a:r>
            <a:r>
              <a:rPr dirty="0" sz="1100" b="1">
                <a:latin typeface="Georgia"/>
                <a:cs typeface="Georgia"/>
              </a:rPr>
              <a:t>as often as I </a:t>
            </a:r>
            <a:r>
              <a:rPr dirty="0" sz="1100" spc="-5" b="1">
                <a:latin typeface="Georgia"/>
                <a:cs typeface="Georgia"/>
              </a:rPr>
              <a:t>can, </a:t>
            </a: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know </a:t>
            </a:r>
            <a:r>
              <a:rPr dirty="0" sz="1100" b="1">
                <a:latin typeface="Georgia"/>
                <a:cs typeface="Georgia"/>
              </a:rPr>
              <a:t>I’m  </a:t>
            </a:r>
            <a:r>
              <a:rPr dirty="0" sz="1100" spc="-5" b="1">
                <a:latin typeface="Georgia"/>
                <a:cs typeface="Georgia"/>
              </a:rPr>
              <a:t>going </a:t>
            </a:r>
            <a:r>
              <a:rPr dirty="0" sz="1100" b="1">
                <a:latin typeface="Georgia"/>
                <a:cs typeface="Georgia"/>
              </a:rPr>
              <a:t>to make </a:t>
            </a:r>
            <a:r>
              <a:rPr dirty="0" sz="1100" spc="-5" b="1">
                <a:latin typeface="Georgia"/>
                <a:cs typeface="Georgia"/>
              </a:rPr>
              <a:t>this </a:t>
            </a:r>
            <a:r>
              <a:rPr dirty="0" sz="1100" b="1">
                <a:latin typeface="Georgia"/>
                <a:cs typeface="Georgia"/>
              </a:rPr>
              <a:t>dream a</a:t>
            </a:r>
            <a:r>
              <a:rPr dirty="0" sz="1100" spc="-6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reality.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L="192405" marR="5080" indent="-120650">
              <a:lnSpc>
                <a:spcPts val="1270"/>
              </a:lnSpc>
              <a:spcBef>
                <a:spcPts val="655"/>
              </a:spcBef>
            </a:pPr>
            <a:r>
              <a:rPr dirty="0" sz="1100" spc="-120" b="1">
                <a:latin typeface="Times New Roman"/>
                <a:cs typeface="Times New Roman"/>
              </a:rPr>
              <a:t>دقو </a:t>
            </a:r>
            <a:r>
              <a:rPr dirty="0" sz="1100" spc="-160" b="1">
                <a:latin typeface="Times New Roman"/>
                <a:cs typeface="Times New Roman"/>
              </a:rPr>
              <a:t>.يتايح </a:t>
            </a:r>
            <a:r>
              <a:rPr dirty="0" sz="1100" spc="-290" b="1">
                <a:latin typeface="Times New Roman"/>
                <a:cs typeface="Times New Roman"/>
              </a:rPr>
              <a:t>يف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110" b="1">
                <a:latin typeface="Times New Roman"/>
                <a:cs typeface="Times New Roman"/>
              </a:rPr>
              <a:t>اهتذختا </a:t>
            </a:r>
            <a:r>
              <a:rPr dirty="0" sz="1100" spc="-185" b="1">
                <a:latin typeface="Times New Roman"/>
                <a:cs typeface="Times New Roman"/>
              </a:rPr>
              <a:t>يتلا </a:t>
            </a:r>
            <a:r>
              <a:rPr dirty="0" sz="1100" spc="-75" b="1">
                <a:latin typeface="Times New Roman"/>
                <a:cs typeface="Times New Roman"/>
              </a:rPr>
              <a:t>تارارقلا </a:t>
            </a:r>
            <a:r>
              <a:rPr dirty="0" sz="1100" spc="-210" b="1">
                <a:latin typeface="Times New Roman"/>
                <a:cs typeface="Times New Roman"/>
              </a:rPr>
              <a:t>لضفأ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35" b="1">
                <a:latin typeface="Times New Roman"/>
                <a:cs typeface="Times New Roman"/>
              </a:rPr>
              <a:t>ندرلأا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40" b="1">
                <a:latin typeface="Times New Roman"/>
                <a:cs typeface="Times New Roman"/>
              </a:rPr>
              <a:t>يتسارد </a:t>
            </a:r>
            <a:r>
              <a:rPr dirty="0" sz="1100" spc="-120" b="1">
                <a:latin typeface="Times New Roman"/>
                <a:cs typeface="Times New Roman"/>
              </a:rPr>
              <a:t>تناك </a:t>
            </a:r>
            <a:r>
              <a:rPr dirty="0" sz="1100" spc="-275" b="1">
                <a:latin typeface="Times New Roman"/>
                <a:cs typeface="Times New Roman"/>
              </a:rPr>
              <a:t>دقف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،نودودولا </a:t>
            </a:r>
            <a:r>
              <a:rPr dirty="0" sz="1100" spc="-55" b="1">
                <a:latin typeface="Times New Roman"/>
                <a:cs typeface="Times New Roman"/>
              </a:rPr>
              <a:t>ءامركلا </a:t>
            </a:r>
            <a:r>
              <a:rPr dirty="0" sz="1100" spc="-90" b="1">
                <a:latin typeface="Times New Roman"/>
                <a:cs typeface="Times New Roman"/>
              </a:rPr>
              <a:t>سانلاو </a:t>
            </a:r>
            <a:r>
              <a:rPr dirty="0" sz="1100" spc="-114" b="1">
                <a:latin typeface="Times New Roman"/>
                <a:cs typeface="Times New Roman"/>
              </a:rPr>
              <a:t>ةليمجلا </a:t>
            </a:r>
            <a:r>
              <a:rPr dirty="0" sz="1100" spc="-40" b="1">
                <a:latin typeface="Times New Roman"/>
                <a:cs typeface="Times New Roman"/>
              </a:rPr>
              <a:t>نكاملأاو </a:t>
            </a:r>
            <a:r>
              <a:rPr dirty="0" sz="1100" spc="-90" b="1">
                <a:latin typeface="Times New Roman"/>
                <a:cs typeface="Times New Roman"/>
              </a:rPr>
              <a:t>،يهشلا </a:t>
            </a:r>
            <a:r>
              <a:rPr dirty="0" sz="1100" spc="-120" b="1">
                <a:latin typeface="Times New Roman"/>
                <a:cs typeface="Times New Roman"/>
              </a:rPr>
              <a:t>ماعطلاب</a:t>
            </a:r>
            <a:r>
              <a:rPr dirty="0" sz="1100" spc="20" b="1">
                <a:latin typeface="Times New Roman"/>
                <a:cs typeface="Times New Roman"/>
              </a:rPr>
              <a:t> </a:t>
            </a:r>
            <a:r>
              <a:rPr dirty="0" sz="1100" spc="-195" b="1">
                <a:latin typeface="Times New Roman"/>
                <a:cs typeface="Times New Roman"/>
              </a:rPr>
              <a:t>عتمتسأ</a:t>
            </a:r>
            <a:r>
              <a:rPr dirty="0" sz="1100" spc="-155" b="1">
                <a:latin typeface="Times New Roman"/>
                <a:cs typeface="Times New Roman"/>
              </a:rPr>
              <a:t> </a:t>
            </a:r>
            <a:r>
              <a:rPr dirty="0" sz="1100" spc="-114" b="1">
                <a:latin typeface="Times New Roman"/>
                <a:cs typeface="Times New Roman"/>
              </a:rPr>
              <a:t>ينوكو </a:t>
            </a:r>
            <a:r>
              <a:rPr dirty="0" sz="1100" spc="-50" b="1">
                <a:latin typeface="Times New Roman"/>
                <a:cs typeface="Times New Roman"/>
              </a:rPr>
              <a:t> </a:t>
            </a:r>
            <a:r>
              <a:rPr dirty="0" sz="1100" spc="40" b="1">
                <a:latin typeface="Times New Roman"/>
                <a:cs typeface="Times New Roman"/>
              </a:rPr>
              <a:t>ام </a:t>
            </a:r>
            <a:r>
              <a:rPr dirty="0" sz="1100" spc="-185" b="1">
                <a:latin typeface="Times New Roman"/>
                <a:cs typeface="Times New Roman"/>
              </a:rPr>
              <a:t>ردقب   </a:t>
            </a:r>
            <a:r>
              <a:rPr dirty="0" sz="1100" spc="-65" b="1">
                <a:latin typeface="Times New Roman"/>
                <a:cs typeface="Times New Roman"/>
              </a:rPr>
              <a:t>ندرلأل </a:t>
            </a:r>
            <a:r>
              <a:rPr dirty="0" sz="1100" b="1">
                <a:latin typeface="Times New Roman"/>
                <a:cs typeface="Times New Roman"/>
              </a:rPr>
              <a:t>دوعأ نأ </a:t>
            </a:r>
            <a:r>
              <a:rPr dirty="0" sz="1100" spc="-80" b="1">
                <a:latin typeface="Times New Roman"/>
                <a:cs typeface="Times New Roman"/>
              </a:rPr>
              <a:t>يونأ </a:t>
            </a:r>
            <a:r>
              <a:rPr dirty="0" sz="1100" spc="-225" b="1">
                <a:latin typeface="Times New Roman"/>
                <a:cs typeface="Times New Roman"/>
              </a:rPr>
              <a:t>ين</a:t>
            </a:r>
            <a:r>
              <a:rPr dirty="0" baseline="5050" sz="1650" spc="-337" b="1">
                <a:latin typeface="Times New Roman"/>
                <a:cs typeface="Times New Roman"/>
              </a:rPr>
              <a:t>ّ      </a:t>
            </a:r>
            <a:r>
              <a:rPr dirty="0" sz="1100" spc="-70" b="1">
                <a:latin typeface="Times New Roman"/>
                <a:cs typeface="Times New Roman"/>
              </a:rPr>
              <a:t>لأو </a:t>
            </a:r>
            <a:r>
              <a:rPr dirty="0" sz="1100" spc="-120" b="1">
                <a:latin typeface="Times New Roman"/>
                <a:cs typeface="Times New Roman"/>
              </a:rPr>
              <a:t>،ةقلاطب  </a:t>
            </a:r>
            <a:r>
              <a:rPr dirty="0" sz="1100" spc="-175" b="1">
                <a:latin typeface="Times New Roman"/>
                <a:cs typeface="Times New Roman"/>
              </a:rPr>
              <a:t>ةيبرعلا   </a:t>
            </a:r>
            <a:r>
              <a:rPr dirty="0" sz="1100" spc="-120" b="1">
                <a:latin typeface="Times New Roman"/>
                <a:cs typeface="Times New Roman"/>
              </a:rPr>
              <a:t>ةغللا  </a:t>
            </a:r>
            <a:r>
              <a:rPr dirty="0" sz="1100" spc="-85" b="1">
                <a:latin typeface="Times New Roman"/>
                <a:cs typeface="Times New Roman"/>
              </a:rPr>
              <a:t>ثّدحتأ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70" b="1">
                <a:latin typeface="Times New Roman"/>
                <a:cs typeface="Times New Roman"/>
              </a:rPr>
              <a:t>وه </a:t>
            </a:r>
            <a:r>
              <a:rPr dirty="0" sz="1100" spc="-65" b="1">
                <a:latin typeface="Times New Roman"/>
                <a:cs typeface="Times New Roman"/>
              </a:rPr>
              <a:t>يملحو </a:t>
            </a:r>
            <a:r>
              <a:rPr dirty="0" sz="1100" spc="-135" b="1">
                <a:latin typeface="Times New Roman"/>
                <a:cs typeface="Times New Roman"/>
              </a:rPr>
              <a:t>.ةباتكلاو  </a:t>
            </a:r>
            <a:r>
              <a:rPr dirty="0" sz="1100" spc="-75" b="1">
                <a:latin typeface="Times New Roman"/>
                <a:cs typeface="Times New Roman"/>
              </a:rPr>
              <a:t>ةءارقلاو </a:t>
            </a:r>
            <a:r>
              <a:rPr dirty="0" sz="1100" spc="-70" b="1">
                <a:latin typeface="Times New Roman"/>
                <a:cs typeface="Times New Roman"/>
              </a:rPr>
              <a:t>ةثداحملا </a:t>
            </a:r>
            <a:r>
              <a:rPr dirty="0" sz="1100" spc="-290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140" b="1">
                <a:latin typeface="Times New Roman"/>
                <a:cs typeface="Times New Roman"/>
              </a:rPr>
              <a:t>يتاردق  </a:t>
            </a:r>
            <a:r>
              <a:rPr dirty="0" sz="1100" spc="-5" b="1">
                <a:latin typeface="Times New Roman"/>
                <a:cs typeface="Times New Roman"/>
              </a:rPr>
              <a:t>تروطو </a:t>
            </a:r>
            <a:r>
              <a:rPr dirty="0" sz="1100" b="1">
                <a:latin typeface="Times New Roman"/>
                <a:cs typeface="Times New Roman"/>
              </a:rPr>
              <a:t>. </a:t>
            </a:r>
            <a:r>
              <a:rPr dirty="0" sz="1100" spc="-85" b="1">
                <a:latin typeface="Times New Roman"/>
                <a:cs typeface="Times New Roman"/>
              </a:rPr>
              <a:t>ةديدع </a:t>
            </a:r>
            <a:r>
              <a:rPr dirty="0" sz="1100" spc="-110" b="1">
                <a:latin typeface="Times New Roman"/>
                <a:cs typeface="Times New Roman"/>
              </a:rPr>
              <a:t>تاقادص   </a:t>
            </a:r>
            <a:r>
              <a:rPr dirty="0" sz="1100" spc="-55" b="1">
                <a:latin typeface="Times New Roman"/>
                <a:cs typeface="Times New Roman"/>
              </a:rPr>
              <a:t> </a:t>
            </a:r>
            <a:r>
              <a:rPr dirty="0" sz="1100" spc="-125" b="1">
                <a:latin typeface="Times New Roman"/>
                <a:cs typeface="Times New Roman"/>
              </a:rPr>
              <a:t>تنوك</a:t>
            </a: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ts val="1230"/>
              </a:lnSpc>
            </a:pPr>
            <a:r>
              <a:rPr dirty="0" sz="1100" spc="-65" b="1">
                <a:latin typeface="Times New Roman"/>
                <a:cs typeface="Times New Roman"/>
              </a:rPr>
              <a:t>.يملح </a:t>
            </a:r>
            <a:r>
              <a:rPr dirty="0" sz="1100" spc="-245" b="1">
                <a:latin typeface="Times New Roman"/>
                <a:cs typeface="Times New Roman"/>
              </a:rPr>
              <a:t>قيقحت       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30" b="1">
                <a:latin typeface="Times New Roman"/>
                <a:cs typeface="Times New Roman"/>
              </a:rPr>
              <a:t>ةقثاو  </a:t>
            </a:r>
            <a:r>
              <a:rPr dirty="0" sz="1100" spc="-195" b="1">
                <a:latin typeface="Times New Roman"/>
                <a:cs typeface="Times New Roman"/>
              </a:rPr>
              <a:t>انأف  </a:t>
            </a:r>
            <a:r>
              <a:rPr dirty="0" sz="1100" spc="-180" b="1">
                <a:latin typeface="Times New Roman"/>
                <a:cs typeface="Times New Roman"/>
              </a:rPr>
              <a:t> </a:t>
            </a:r>
            <a:r>
              <a:rPr dirty="0" sz="1100" spc="-175" b="1">
                <a:latin typeface="Times New Roman"/>
                <a:cs typeface="Times New Roman"/>
              </a:rPr>
              <a:t>،عيطتسأ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400" spc="-155" b="1">
                <a:latin typeface="Times New Roman"/>
                <a:cs typeface="Times New Roman"/>
              </a:rPr>
              <a:t>باـتكلا</a:t>
            </a:r>
            <a:r>
              <a:rPr dirty="0" sz="1400" spc="-85" b="1">
                <a:latin typeface="Times New Roman"/>
                <a:cs typeface="Times New Roman"/>
              </a:rPr>
              <a:t> </a:t>
            </a:r>
            <a:r>
              <a:rPr dirty="0" sz="1400" spc="-120" b="1">
                <a:latin typeface="Times New Roman"/>
                <a:cs typeface="Times New Roman"/>
              </a:rPr>
              <a:t>نيراــمت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676" y="5843904"/>
            <a:ext cx="113728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8/ </a:t>
            </a: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10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49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7276" y="6073013"/>
            <a:ext cx="6606540" cy="1658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ct val="100000"/>
              </a:lnSpc>
            </a:pPr>
            <a:r>
              <a:rPr dirty="0" sz="1100" b="1">
                <a:latin typeface="Arial Black"/>
                <a:cs typeface="Arial Black"/>
              </a:rPr>
              <a:t>Read the </a:t>
            </a:r>
            <a:r>
              <a:rPr dirty="0" sz="1100" spc="-5" b="1">
                <a:latin typeface="Arial Black"/>
                <a:cs typeface="Arial Black"/>
              </a:rPr>
              <a:t>blog again and answer </a:t>
            </a:r>
            <a:r>
              <a:rPr dirty="0" sz="1100" b="1">
                <a:latin typeface="Arial Black"/>
                <a:cs typeface="Arial Black"/>
              </a:rPr>
              <a:t>the</a:t>
            </a:r>
            <a:r>
              <a:rPr dirty="0" sz="1100" spc="40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Arial Black"/>
                <a:cs typeface="Arial Black"/>
              </a:rPr>
              <a:t>questions.</a:t>
            </a:r>
            <a:endParaRPr sz="1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350">
              <a:latin typeface="Times New Roman"/>
              <a:cs typeface="Times New Roman"/>
            </a:endParaRPr>
          </a:p>
          <a:p>
            <a:pPr marL="161925" indent="-149225">
              <a:lnSpc>
                <a:spcPts val="1285"/>
              </a:lnSpc>
              <a:buAutoNum type="arabicPeriod"/>
              <a:tabLst>
                <a:tab pos="162560" algn="l"/>
              </a:tabLst>
            </a:pPr>
            <a:r>
              <a:rPr dirty="0" sz="1100" spc="-5" b="1">
                <a:latin typeface="Georgia"/>
                <a:cs typeface="Georgia"/>
              </a:rPr>
              <a:t>Why </a:t>
            </a:r>
            <a:r>
              <a:rPr dirty="0" sz="1100" b="1">
                <a:latin typeface="Georgia"/>
                <a:cs typeface="Georgia"/>
              </a:rPr>
              <a:t>was </a:t>
            </a:r>
            <a:r>
              <a:rPr dirty="0" sz="1100" spc="-5" b="1">
                <a:latin typeface="Georgia"/>
                <a:cs typeface="Georgia"/>
              </a:rPr>
              <a:t>Anita so willing </a:t>
            </a:r>
            <a:r>
              <a:rPr dirty="0" sz="1100" b="1">
                <a:latin typeface="Georgia"/>
                <a:cs typeface="Georgia"/>
              </a:rPr>
              <a:t>to go to </a:t>
            </a:r>
            <a:r>
              <a:rPr dirty="0" sz="1100" spc="-5" b="1">
                <a:latin typeface="Georgia"/>
                <a:cs typeface="Georgia"/>
              </a:rPr>
              <a:t>Jordan </a:t>
            </a:r>
            <a:r>
              <a:rPr dirty="0" sz="1100" b="1">
                <a:latin typeface="Georgia"/>
                <a:cs typeface="Georgia"/>
              </a:rPr>
              <a:t>to study</a:t>
            </a:r>
            <a:r>
              <a:rPr dirty="0" sz="1100" spc="-4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Arabic?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81610" indent="-168910">
              <a:lnSpc>
                <a:spcPts val="1255"/>
              </a:lnSpc>
              <a:buAutoNum type="arabicPeriod" startAt="2"/>
              <a:tabLst>
                <a:tab pos="182245" algn="l"/>
              </a:tabLst>
            </a:pPr>
            <a:r>
              <a:rPr dirty="0" sz="1100" spc="-5" b="1">
                <a:latin typeface="Georgia"/>
                <a:cs typeface="Georgia"/>
              </a:rPr>
              <a:t>What impressed Anita about her fellow students </a:t>
            </a:r>
            <a:r>
              <a:rPr dirty="0" sz="1100" b="1">
                <a:latin typeface="Georgia"/>
                <a:cs typeface="Georgia"/>
              </a:rPr>
              <a:t>at </a:t>
            </a:r>
            <a:r>
              <a:rPr dirty="0" sz="1100" spc="-5" b="1">
                <a:latin typeface="Georgia"/>
                <a:cs typeface="Georgia"/>
              </a:rPr>
              <a:t>the</a:t>
            </a:r>
            <a:r>
              <a:rPr dirty="0" sz="1100" spc="10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university?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marL="180340" indent="-167640">
              <a:lnSpc>
                <a:spcPts val="1250"/>
              </a:lnSpc>
              <a:buAutoNum type="arabicPeriod" startAt="3"/>
              <a:tabLst>
                <a:tab pos="180340" algn="l"/>
              </a:tabLst>
            </a:pPr>
            <a:r>
              <a:rPr dirty="0" sz="1100" b="1">
                <a:latin typeface="Georgia"/>
                <a:cs typeface="Georgia"/>
              </a:rPr>
              <a:t>What </a:t>
            </a:r>
            <a:r>
              <a:rPr dirty="0" sz="1100" spc="-5" b="1">
                <a:latin typeface="Georgia"/>
                <a:cs typeface="Georgia"/>
              </a:rPr>
              <a:t>does the idiom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bold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text</a:t>
            </a:r>
            <a:r>
              <a:rPr dirty="0" sz="1100" spc="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mean?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8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9190" y="8287893"/>
            <a:ext cx="268789" cy="274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38727" y="8265921"/>
            <a:ext cx="399161" cy="304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52340" y="7963281"/>
            <a:ext cx="630301" cy="486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55971" y="7835518"/>
            <a:ext cx="373633" cy="373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43804" y="7613395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58039" y="7241667"/>
            <a:ext cx="318050" cy="419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65546" y="7048118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13501" y="6653783"/>
            <a:ext cx="294894" cy="490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88888" y="6465061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20226" y="8689085"/>
            <a:ext cx="317111" cy="2757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68444" y="8541257"/>
            <a:ext cx="274700" cy="3293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25746" y="8399018"/>
            <a:ext cx="271399" cy="3404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72126" y="8241156"/>
            <a:ext cx="268859" cy="3486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21247" y="8120816"/>
            <a:ext cx="288280" cy="3377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33771" y="7891018"/>
            <a:ext cx="264159" cy="3618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10511" y="7694294"/>
            <a:ext cx="252722" cy="3698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73210" y="7543038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13695" y="7264527"/>
            <a:ext cx="234856" cy="3886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56010" y="7080504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79190" y="8287893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7"/>
                </a:lnTo>
                <a:lnTo>
                  <a:pt x="165100" y="30733"/>
                </a:lnTo>
                <a:lnTo>
                  <a:pt x="167005" y="33146"/>
                </a:lnTo>
                <a:lnTo>
                  <a:pt x="168783" y="35432"/>
                </a:lnTo>
                <a:lnTo>
                  <a:pt x="163702" y="35813"/>
                </a:lnTo>
                <a:lnTo>
                  <a:pt x="158750" y="36067"/>
                </a:lnTo>
                <a:lnTo>
                  <a:pt x="153797" y="36194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1" y="45592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4"/>
                </a:lnTo>
                <a:lnTo>
                  <a:pt x="215677" y="167628"/>
                </a:lnTo>
                <a:lnTo>
                  <a:pt x="240157" y="198754"/>
                </a:lnTo>
                <a:lnTo>
                  <a:pt x="264231" y="235420"/>
                </a:lnTo>
                <a:lnTo>
                  <a:pt x="268789" y="252658"/>
                </a:lnTo>
                <a:lnTo>
                  <a:pt x="267223" y="259587"/>
                </a:lnTo>
                <a:lnTo>
                  <a:pt x="263396" y="265660"/>
                </a:lnTo>
                <a:lnTo>
                  <a:pt x="257556" y="271017"/>
                </a:lnTo>
                <a:lnTo>
                  <a:pt x="250299" y="274194"/>
                </a:lnTo>
                <a:lnTo>
                  <a:pt x="240649" y="274621"/>
                </a:lnTo>
                <a:lnTo>
                  <a:pt x="228784" y="272071"/>
                </a:lnTo>
                <a:lnTo>
                  <a:pt x="192738" y="251063"/>
                </a:lnTo>
                <a:lnTo>
                  <a:pt x="165691" y="223317"/>
                </a:lnTo>
                <a:lnTo>
                  <a:pt x="143256" y="195198"/>
                </a:lnTo>
                <a:lnTo>
                  <a:pt x="141097" y="192531"/>
                </a:lnTo>
                <a:lnTo>
                  <a:pt x="141605" y="192912"/>
                </a:lnTo>
                <a:lnTo>
                  <a:pt x="142748" y="193547"/>
                </a:lnTo>
                <a:lnTo>
                  <a:pt x="146304" y="196849"/>
                </a:lnTo>
                <a:lnTo>
                  <a:pt x="152654" y="202056"/>
                </a:lnTo>
                <a:lnTo>
                  <a:pt x="157352" y="205739"/>
                </a:lnTo>
                <a:lnTo>
                  <a:pt x="163068" y="210311"/>
                </a:lnTo>
                <a:lnTo>
                  <a:pt x="169163" y="215645"/>
                </a:lnTo>
                <a:lnTo>
                  <a:pt x="174789" y="220438"/>
                </a:lnTo>
                <a:lnTo>
                  <a:pt x="182165" y="227028"/>
                </a:lnTo>
                <a:lnTo>
                  <a:pt x="191327" y="235452"/>
                </a:lnTo>
                <a:lnTo>
                  <a:pt x="202311" y="245744"/>
                </a:lnTo>
                <a:lnTo>
                  <a:pt x="209089" y="251700"/>
                </a:lnTo>
                <a:lnTo>
                  <a:pt x="215296" y="256428"/>
                </a:lnTo>
                <a:lnTo>
                  <a:pt x="220884" y="259943"/>
                </a:lnTo>
                <a:lnTo>
                  <a:pt x="225806" y="262254"/>
                </a:lnTo>
                <a:lnTo>
                  <a:pt x="230377" y="263905"/>
                </a:lnTo>
                <a:lnTo>
                  <a:pt x="233299" y="263270"/>
                </a:lnTo>
                <a:lnTo>
                  <a:pt x="234314" y="260349"/>
                </a:lnTo>
                <a:lnTo>
                  <a:pt x="234950" y="257301"/>
                </a:lnTo>
                <a:lnTo>
                  <a:pt x="231521" y="250570"/>
                </a:lnTo>
                <a:lnTo>
                  <a:pt x="223265" y="240029"/>
                </a:lnTo>
                <a:lnTo>
                  <a:pt x="189144" y="196594"/>
                </a:lnTo>
                <a:lnTo>
                  <a:pt x="154987" y="153146"/>
                </a:lnTo>
                <a:lnTo>
                  <a:pt x="120806" y="109674"/>
                </a:lnTo>
                <a:lnTo>
                  <a:pt x="86613" y="66166"/>
                </a:lnTo>
                <a:lnTo>
                  <a:pt x="58547" y="35940"/>
                </a:lnTo>
                <a:lnTo>
                  <a:pt x="45338" y="28320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35552" y="6461886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882519" y="589787"/>
            <a:ext cx="2007870" cy="215265"/>
          </a:xfrm>
          <a:prstGeom prst="rect">
            <a:avLst/>
          </a:prstGeom>
          <a:solidFill>
            <a:srgbClr val="B8B8B8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spc="-5" b="1">
                <a:latin typeface="Arial Black"/>
                <a:cs typeface="Arial Black"/>
              </a:rPr>
              <a:t>COMPREHENSION</a:t>
            </a:r>
            <a:r>
              <a:rPr dirty="0" sz="1200" spc="-65" b="1">
                <a:latin typeface="Arial Black"/>
                <a:cs typeface="Arial Black"/>
              </a:rPr>
              <a:t> </a:t>
            </a:r>
            <a:r>
              <a:rPr dirty="0" sz="1200" spc="-5" b="1">
                <a:latin typeface="Arial Black"/>
                <a:cs typeface="Arial Black"/>
              </a:rPr>
              <a:t>TEST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9363" y="966978"/>
            <a:ext cx="6737984" cy="522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  <a:buAutoNum type="arabicPeriod"/>
              <a:tabLst>
                <a:tab pos="162560" algn="l"/>
              </a:tabLst>
            </a:pPr>
            <a:r>
              <a:rPr dirty="0" sz="1100" spc="-5" b="1">
                <a:latin typeface="Georgia"/>
                <a:cs typeface="Georgia"/>
              </a:rPr>
              <a:t>Several aspects about the Jordanian students impressed Anita. </a:t>
            </a:r>
            <a:r>
              <a:rPr dirty="0" sz="1100" b="1">
                <a:latin typeface="Georgia"/>
                <a:cs typeface="Georgia"/>
              </a:rPr>
              <a:t>Write </a:t>
            </a:r>
            <a:r>
              <a:rPr dirty="0" sz="1100" spc="-5" b="1">
                <a:latin typeface="Georgia"/>
                <a:cs typeface="Georgia"/>
              </a:rPr>
              <a:t>down </a:t>
            </a:r>
            <a:r>
              <a:rPr dirty="0" sz="1100" b="1">
                <a:latin typeface="Georgia"/>
                <a:cs typeface="Georgia"/>
              </a:rPr>
              <a:t>two </a:t>
            </a:r>
            <a:r>
              <a:rPr dirty="0" sz="1100" spc="-5" b="1">
                <a:latin typeface="Georgia"/>
                <a:cs typeface="Georgia"/>
              </a:rPr>
              <a:t>of</a:t>
            </a:r>
            <a:r>
              <a:rPr dirty="0" sz="1100" spc="6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them.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360"/>
              </a:lnSpc>
            </a:pPr>
            <a:r>
              <a:rPr dirty="0" sz="12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………………………………………………………………………………………………………………………….</a:t>
            </a:r>
            <a:endParaRPr sz="1200">
              <a:latin typeface="Georgia"/>
              <a:cs typeface="Georgia"/>
            </a:endParaRPr>
          </a:p>
          <a:p>
            <a:pPr marL="234950" indent="-222250">
              <a:lnSpc>
                <a:spcPts val="1370"/>
              </a:lnSpc>
              <a:buAutoNum type="arabicPeriod" startAt="2"/>
              <a:tabLst>
                <a:tab pos="235585" algn="l"/>
              </a:tabLst>
            </a:pPr>
            <a:r>
              <a:rPr dirty="0" sz="1200" spc="-5" b="1">
                <a:latin typeface="Georgia"/>
                <a:cs typeface="Georgia"/>
              </a:rPr>
              <a:t>Anita </a:t>
            </a:r>
            <a:r>
              <a:rPr dirty="0" sz="1200" b="1">
                <a:latin typeface="Georgia"/>
                <a:cs typeface="Georgia"/>
              </a:rPr>
              <a:t>has got </a:t>
            </a:r>
            <a:r>
              <a:rPr dirty="0" sz="1200" spc="-5" b="1">
                <a:latin typeface="Georgia"/>
                <a:cs typeface="Georgia"/>
              </a:rPr>
              <a:t>many benefits from studying in </a:t>
            </a:r>
            <a:r>
              <a:rPr dirty="0" sz="1200" b="1">
                <a:latin typeface="Georgia"/>
                <a:cs typeface="Georgia"/>
              </a:rPr>
              <a:t>Jordan . </a:t>
            </a:r>
            <a:r>
              <a:rPr dirty="0" sz="1200" spc="-5" b="1">
                <a:latin typeface="Georgia"/>
                <a:cs typeface="Georgia"/>
              </a:rPr>
              <a:t>Write down two </a:t>
            </a:r>
            <a:r>
              <a:rPr dirty="0" sz="1200" b="1">
                <a:latin typeface="Georgia"/>
                <a:cs typeface="Georgia"/>
              </a:rPr>
              <a:t>of</a:t>
            </a:r>
            <a:r>
              <a:rPr dirty="0" sz="1200" spc="5" b="1">
                <a:latin typeface="Georgia"/>
                <a:cs typeface="Georgia"/>
              </a:rPr>
              <a:t> </a:t>
            </a:r>
            <a:r>
              <a:rPr dirty="0" sz="1200" b="1">
                <a:latin typeface="Georgia"/>
                <a:cs typeface="Georgia"/>
              </a:rPr>
              <a:t>them.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ts val="1360"/>
              </a:lnSpc>
            </a:pPr>
            <a:r>
              <a:rPr dirty="0" sz="12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ts val="1360"/>
              </a:lnSpc>
            </a:pPr>
            <a:r>
              <a:rPr dirty="0" sz="12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………………………………………………………………………………………………………………………….</a:t>
            </a:r>
            <a:endParaRPr sz="1200">
              <a:latin typeface="Georgia"/>
              <a:cs typeface="Georgia"/>
            </a:endParaRPr>
          </a:p>
          <a:p>
            <a:pPr marL="12700" marR="455295">
              <a:lnSpc>
                <a:spcPts val="1360"/>
              </a:lnSpc>
              <a:spcBef>
                <a:spcPts val="75"/>
              </a:spcBef>
              <a:buSzPct val="91666"/>
              <a:buAutoNum type="arabicPeriod" startAt="3"/>
              <a:tabLst>
                <a:tab pos="183515" algn="l"/>
              </a:tabLst>
            </a:pPr>
            <a:r>
              <a:rPr dirty="0" sz="1200" spc="-5" b="1">
                <a:latin typeface="Georgia"/>
                <a:cs typeface="Georgia"/>
              </a:rPr>
              <a:t>Write down the </a:t>
            </a:r>
            <a:r>
              <a:rPr dirty="0" sz="1200" b="1">
                <a:latin typeface="Georgia"/>
                <a:cs typeface="Georgia"/>
              </a:rPr>
              <a:t>sentence </a:t>
            </a:r>
            <a:r>
              <a:rPr dirty="0" sz="1200" spc="-5" b="1">
                <a:latin typeface="Georgia"/>
                <a:cs typeface="Georgia"/>
              </a:rPr>
              <a:t>which indicates that </a:t>
            </a:r>
            <a:r>
              <a:rPr dirty="0" sz="1200" b="1">
                <a:latin typeface="Georgia"/>
                <a:cs typeface="Georgia"/>
              </a:rPr>
              <a:t>many </a:t>
            </a:r>
            <a:r>
              <a:rPr dirty="0" sz="1200" spc="-5" b="1">
                <a:latin typeface="Georgia"/>
                <a:cs typeface="Georgia"/>
              </a:rPr>
              <a:t>students from all </a:t>
            </a:r>
            <a:r>
              <a:rPr dirty="0" sz="1200" b="1">
                <a:latin typeface="Georgia"/>
                <a:cs typeface="Georgia"/>
              </a:rPr>
              <a:t>over the  </a:t>
            </a:r>
            <a:r>
              <a:rPr dirty="0" sz="1200" spc="-5" b="1">
                <a:latin typeface="Georgia"/>
                <a:cs typeface="Georgia"/>
              </a:rPr>
              <a:t>world come to </a:t>
            </a:r>
            <a:r>
              <a:rPr dirty="0" sz="1200" b="1">
                <a:latin typeface="Georgia"/>
                <a:cs typeface="Georgia"/>
              </a:rPr>
              <a:t>study   </a:t>
            </a:r>
            <a:r>
              <a:rPr dirty="0" sz="1200" spc="-5" b="1">
                <a:latin typeface="Georgia"/>
                <a:cs typeface="Georgia"/>
              </a:rPr>
              <a:t>in German-Jordanian</a:t>
            </a:r>
            <a:r>
              <a:rPr dirty="0" sz="1200" spc="40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University.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ts val="119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219710" indent="-207010">
              <a:lnSpc>
                <a:spcPts val="1250"/>
              </a:lnSpc>
              <a:buAutoNum type="arabicPeriod" startAt="4"/>
              <a:tabLst>
                <a:tab pos="220345" algn="l"/>
              </a:tabLst>
            </a:pPr>
            <a:r>
              <a:rPr dirty="0" sz="1100" spc="-5" b="1">
                <a:latin typeface="Georgia"/>
                <a:cs typeface="Georgia"/>
              </a:rPr>
              <a:t>Anita can </a:t>
            </a:r>
            <a:r>
              <a:rPr dirty="0" sz="1100" b="1">
                <a:latin typeface="Georgia"/>
                <a:cs typeface="Georgia"/>
              </a:rPr>
              <a:t>speak  </a:t>
            </a:r>
            <a:r>
              <a:rPr dirty="0" sz="1100" spc="-5" b="1">
                <a:latin typeface="Georgia"/>
                <a:cs typeface="Georgia"/>
              </a:rPr>
              <a:t>two </a:t>
            </a:r>
            <a:r>
              <a:rPr dirty="0" sz="1100" b="1">
                <a:latin typeface="Georgia"/>
                <a:cs typeface="Georgia"/>
              </a:rPr>
              <a:t>languages . </a:t>
            </a:r>
            <a:r>
              <a:rPr dirty="0" sz="1100" spc="-5" b="1">
                <a:latin typeface="Georgia"/>
                <a:cs typeface="Georgia"/>
              </a:rPr>
              <a:t>Write </a:t>
            </a:r>
            <a:r>
              <a:rPr dirty="0" sz="1100" b="1">
                <a:latin typeface="Georgia"/>
                <a:cs typeface="Georgia"/>
              </a:rPr>
              <a:t>them</a:t>
            </a:r>
            <a:r>
              <a:rPr dirty="0" sz="1100" spc="-7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down.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marL="177165" indent="-164465">
              <a:lnSpc>
                <a:spcPts val="1255"/>
              </a:lnSpc>
              <a:buAutoNum type="arabicPeriod" startAt="5"/>
              <a:tabLst>
                <a:tab pos="177800" algn="l"/>
              </a:tabLst>
            </a:pPr>
            <a:r>
              <a:rPr dirty="0" sz="1100" spc="-5" b="1">
                <a:latin typeface="Georgia"/>
                <a:cs typeface="Georgia"/>
              </a:rPr>
              <a:t>Write down </a:t>
            </a: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10" b="1">
                <a:latin typeface="Georgia"/>
                <a:cs typeface="Georgia"/>
              </a:rPr>
              <a:t>sentence </a:t>
            </a:r>
            <a:r>
              <a:rPr dirty="0" sz="1100" spc="-5" b="1">
                <a:latin typeface="Georgia"/>
                <a:cs typeface="Georgia"/>
              </a:rPr>
              <a:t>which shows that Anita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used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colloquial</a:t>
            </a:r>
            <a:r>
              <a:rPr dirty="0" sz="1100" spc="114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Arabic.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ts val="1250"/>
              </a:lnSpc>
              <a:buAutoNum type="arabicPeriod" startAt="6"/>
              <a:tabLst>
                <a:tab pos="185420" algn="l"/>
              </a:tabLst>
            </a:pPr>
            <a:r>
              <a:rPr dirty="0" sz="1100" spc="-5" b="1">
                <a:latin typeface="Georgia"/>
                <a:cs typeface="Georgia"/>
              </a:rPr>
              <a:t>How many words </a:t>
            </a:r>
            <a:r>
              <a:rPr dirty="0" sz="1100" b="1">
                <a:latin typeface="Georgia"/>
                <a:cs typeface="Georgia"/>
              </a:rPr>
              <a:t>did </a:t>
            </a:r>
            <a:r>
              <a:rPr dirty="0" sz="1100" spc="-5" b="1">
                <a:latin typeface="Georgia"/>
                <a:cs typeface="Georgia"/>
              </a:rPr>
              <a:t>the students </a:t>
            </a:r>
            <a:r>
              <a:rPr dirty="0" sz="1100" b="1">
                <a:latin typeface="Georgia"/>
                <a:cs typeface="Georgia"/>
              </a:rPr>
              <a:t>have </a:t>
            </a:r>
            <a:r>
              <a:rPr dirty="0" sz="1100" spc="-5" b="1">
                <a:latin typeface="Georgia"/>
                <a:cs typeface="Georgia"/>
              </a:rPr>
              <a:t>to </a:t>
            </a:r>
            <a:r>
              <a:rPr dirty="0" sz="1100" b="1">
                <a:latin typeface="Georgia"/>
                <a:cs typeface="Georgia"/>
              </a:rPr>
              <a:t>learn</a:t>
            </a:r>
            <a:r>
              <a:rPr dirty="0" sz="1100" spc="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weekly.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8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70815" indent="-158115">
              <a:lnSpc>
                <a:spcPct val="100000"/>
              </a:lnSpc>
              <a:spcBef>
                <a:spcPts val="130"/>
              </a:spcBef>
              <a:buAutoNum type="arabicPeriod" startAt="7"/>
              <a:tabLst>
                <a:tab pos="171450" algn="l"/>
              </a:tabLst>
            </a:pPr>
            <a:r>
              <a:rPr dirty="0" sz="1100" b="1">
                <a:latin typeface="Georgia"/>
                <a:cs typeface="Georgia"/>
              </a:rPr>
              <a:t>What </a:t>
            </a:r>
            <a:r>
              <a:rPr dirty="0" sz="1100" spc="-5" b="1">
                <a:latin typeface="Georgia"/>
                <a:cs typeface="Georgia"/>
              </a:rPr>
              <a:t>does the underlined word </a:t>
            </a:r>
            <a:r>
              <a:rPr dirty="0" sz="1100" spc="-5" b="1">
                <a:latin typeface="Arial Black"/>
                <a:cs typeface="Arial Black"/>
              </a:rPr>
              <a:t>colloquial </a:t>
            </a:r>
            <a:r>
              <a:rPr dirty="0" sz="1100" spc="-5" b="1">
                <a:latin typeface="Georgia"/>
                <a:cs typeface="Georgia"/>
              </a:rPr>
              <a:t>mean</a:t>
            </a:r>
            <a:r>
              <a:rPr dirty="0" sz="1100" spc="-5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85"/>
              </a:lnSpc>
              <a:spcBef>
                <a:spcPts val="35"/>
              </a:spcBef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marL="187960" indent="-175260">
              <a:lnSpc>
                <a:spcPts val="1250"/>
              </a:lnSpc>
              <a:buAutoNum type="arabicPeriod" startAt="8"/>
              <a:tabLst>
                <a:tab pos="187960" algn="l"/>
              </a:tabLst>
            </a:pPr>
            <a:r>
              <a:rPr dirty="0" sz="1100" b="1">
                <a:latin typeface="Georgia"/>
                <a:cs typeface="Georgia"/>
              </a:rPr>
              <a:t>What do </a:t>
            </a:r>
            <a:r>
              <a:rPr dirty="0" sz="1100" spc="-5" b="1">
                <a:latin typeface="Georgia"/>
                <a:cs typeface="Georgia"/>
              </a:rPr>
              <a:t>the underlined words </a:t>
            </a:r>
            <a:r>
              <a:rPr dirty="0" sz="1100" b="1">
                <a:latin typeface="Georgia"/>
                <a:cs typeface="Georgia"/>
              </a:rPr>
              <a:t>( </a:t>
            </a:r>
            <a:r>
              <a:rPr dirty="0" sz="1100" spc="-5" b="1">
                <a:latin typeface="Georgia"/>
                <a:cs typeface="Georgia"/>
              </a:rPr>
              <a:t>pronouns </a:t>
            </a:r>
            <a:r>
              <a:rPr dirty="0" sz="1100" b="1">
                <a:latin typeface="Georgia"/>
                <a:cs typeface="Georgia"/>
              </a:rPr>
              <a:t>) refer to</a:t>
            </a:r>
            <a:r>
              <a:rPr dirty="0" sz="1100" spc="-2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ts val="1250"/>
              </a:lnSpc>
              <a:spcBef>
                <a:spcPts val="60"/>
              </a:spcBef>
              <a:buAutoNum type="arabicPeriod" startAt="9"/>
              <a:tabLst>
                <a:tab pos="185420" algn="l"/>
              </a:tabLst>
            </a:pPr>
            <a:r>
              <a:rPr dirty="0" sz="1100" spc="-5" b="1">
                <a:latin typeface="Georgia"/>
                <a:cs typeface="Georgia"/>
              </a:rPr>
              <a:t>According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the Anita's </a:t>
            </a:r>
            <a:r>
              <a:rPr dirty="0" sz="1100" b="1">
                <a:latin typeface="Georgia"/>
                <a:cs typeface="Georgia"/>
              </a:rPr>
              <a:t>Blog, </a:t>
            </a:r>
            <a:r>
              <a:rPr dirty="0" sz="1100" spc="-5" b="1">
                <a:latin typeface="Georgia"/>
                <a:cs typeface="Georgia"/>
              </a:rPr>
              <a:t>the Arabic </a:t>
            </a:r>
            <a:r>
              <a:rPr dirty="0" sz="1100" b="1">
                <a:latin typeface="Georgia"/>
                <a:cs typeface="Georgia"/>
              </a:rPr>
              <a:t>class in </a:t>
            </a:r>
            <a:r>
              <a:rPr dirty="0" sz="1100" spc="-5" b="1">
                <a:latin typeface="Georgia"/>
                <a:cs typeface="Georgia"/>
              </a:rPr>
              <a:t>Modern standard Arabic, </a:t>
            </a:r>
            <a:r>
              <a:rPr dirty="0" sz="1100" b="1">
                <a:latin typeface="Georgia"/>
                <a:cs typeface="Georgia"/>
              </a:rPr>
              <a:t>was challenging,  </a:t>
            </a:r>
            <a:r>
              <a:rPr dirty="0" sz="1100" spc="-5" b="1">
                <a:latin typeface="Georgia"/>
                <a:cs typeface="Georgia"/>
              </a:rPr>
              <a:t>especially the grammar </a:t>
            </a:r>
            <a:r>
              <a:rPr dirty="0" sz="1100" b="1">
                <a:latin typeface="Georgia"/>
                <a:cs typeface="Georgia"/>
              </a:rPr>
              <a:t>. Explain </a:t>
            </a:r>
            <a:r>
              <a:rPr dirty="0" sz="1100" spc="-5" b="1">
                <a:latin typeface="Georgia"/>
                <a:cs typeface="Georgia"/>
              </a:rPr>
              <a:t>this statement ,suggesting three benefits of learning more  </a:t>
            </a:r>
            <a:r>
              <a:rPr dirty="0" sz="1100" spc="-5" b="1">
                <a:latin typeface="Georgia"/>
                <a:cs typeface="Georgia"/>
              </a:rPr>
              <a:t>than one</a:t>
            </a:r>
            <a:r>
              <a:rPr dirty="0" sz="1100" spc="204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language.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19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2700" marR="628650">
              <a:lnSpc>
                <a:spcPts val="1250"/>
              </a:lnSpc>
              <a:spcBef>
                <a:spcPts val="65"/>
              </a:spcBef>
              <a:buAutoNum type="arabicPeriod" startAt="10"/>
              <a:tabLst>
                <a:tab pos="261620" algn="l"/>
              </a:tabLst>
            </a:pPr>
            <a:r>
              <a:rPr dirty="0" sz="1100" spc="-5" b="1">
                <a:latin typeface="Georgia"/>
                <a:cs typeface="Georgia"/>
              </a:rPr>
              <a:t>Living with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family </a:t>
            </a:r>
            <a:r>
              <a:rPr dirty="0" sz="1100" b="1">
                <a:latin typeface="Georgia"/>
                <a:cs typeface="Georgia"/>
              </a:rPr>
              <a:t>is a </a:t>
            </a:r>
            <a:r>
              <a:rPr dirty="0" sz="1100" spc="-5" b="1">
                <a:latin typeface="Georgia"/>
                <a:cs typeface="Georgia"/>
              </a:rPr>
              <a:t>useful </a:t>
            </a:r>
            <a:r>
              <a:rPr dirty="0" sz="1100" b="1">
                <a:latin typeface="Georgia"/>
                <a:cs typeface="Georgia"/>
              </a:rPr>
              <a:t>way to learn a </a:t>
            </a:r>
            <a:r>
              <a:rPr dirty="0" sz="1100" spc="-5" b="1">
                <a:latin typeface="Georgia"/>
                <a:cs typeface="Georgia"/>
              </a:rPr>
              <a:t>new language quickly </a:t>
            </a:r>
            <a:r>
              <a:rPr dirty="0" sz="1100" b="1">
                <a:latin typeface="Georgia"/>
                <a:cs typeface="Georgia"/>
              </a:rPr>
              <a:t>. </a:t>
            </a:r>
            <a:r>
              <a:rPr dirty="0" sz="1100" spc="-5" b="1">
                <a:latin typeface="Georgia"/>
                <a:cs typeface="Georgia"/>
              </a:rPr>
              <a:t>Think of </a:t>
            </a:r>
            <a:r>
              <a:rPr dirty="0" sz="1100" b="1">
                <a:latin typeface="Georgia"/>
                <a:cs typeface="Georgia"/>
              </a:rPr>
              <a:t>this  </a:t>
            </a:r>
            <a:r>
              <a:rPr dirty="0" sz="1100" spc="-5" b="1">
                <a:latin typeface="Georgia"/>
                <a:cs typeface="Georgia"/>
              </a:rPr>
              <a:t>statement </a:t>
            </a:r>
            <a:r>
              <a:rPr dirty="0" sz="1100" b="1">
                <a:latin typeface="Georgia"/>
                <a:cs typeface="Georgia"/>
              </a:rPr>
              <a:t>and , in </a:t>
            </a:r>
            <a:r>
              <a:rPr dirty="0" sz="1100" spc="-5" b="1">
                <a:latin typeface="Georgia"/>
                <a:cs typeface="Georgia"/>
              </a:rPr>
              <a:t>two sentences </a:t>
            </a:r>
            <a:r>
              <a:rPr dirty="0" sz="1100" b="1">
                <a:latin typeface="Georgia"/>
                <a:cs typeface="Georgia"/>
              </a:rPr>
              <a:t>, write </a:t>
            </a:r>
            <a:r>
              <a:rPr dirty="0" sz="1100" spc="-5" b="1">
                <a:latin typeface="Georgia"/>
                <a:cs typeface="Georgia"/>
              </a:rPr>
              <a:t>down your </a:t>
            </a:r>
            <a:r>
              <a:rPr dirty="0" sz="1100" b="1">
                <a:latin typeface="Georgia"/>
                <a:cs typeface="Georgia"/>
              </a:rPr>
              <a:t>point </a:t>
            </a:r>
            <a:r>
              <a:rPr dirty="0" sz="1100" spc="-5" b="1">
                <a:latin typeface="Georgia"/>
                <a:cs typeface="Georgia"/>
              </a:rPr>
              <a:t>of</a:t>
            </a:r>
            <a:r>
              <a:rPr dirty="0" sz="1100" spc="-1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view.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19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8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676" y="662940"/>
            <a:ext cx="95186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AB page</a:t>
            </a:r>
            <a:r>
              <a:rPr dirty="0" sz="1200" spc="-10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33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8147" y="895350"/>
            <a:ext cx="1449070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Black"/>
                <a:cs typeface="Arial Black"/>
              </a:rPr>
              <a:t>After </a:t>
            </a:r>
            <a:r>
              <a:rPr dirty="0" sz="1400" spc="-5" b="1">
                <a:latin typeface="Arial Black"/>
                <a:cs typeface="Arial Black"/>
              </a:rPr>
              <a:t>school</a:t>
            </a:r>
            <a:r>
              <a:rPr dirty="0" sz="1400" spc="-75" b="1">
                <a:latin typeface="Arial Black"/>
                <a:cs typeface="Arial Black"/>
              </a:rPr>
              <a:t> </a:t>
            </a:r>
            <a:r>
              <a:rPr dirty="0" sz="1400" b="1">
                <a:latin typeface="Arial Black"/>
                <a:cs typeface="Arial Black"/>
              </a:rPr>
              <a:t>…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5439" y="1128013"/>
            <a:ext cx="956944" cy="16002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40"/>
              </a:lnSpc>
            </a:pPr>
            <a:r>
              <a:rPr dirty="0" sz="1100" spc="-5" b="1">
                <a:latin typeface="Georgia"/>
                <a:cs typeface="Georgia"/>
              </a:rPr>
              <a:t>KEY</a:t>
            </a:r>
            <a:r>
              <a:rPr dirty="0" sz="1100" spc="-9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WORDS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276" y="3125343"/>
            <a:ext cx="6727825" cy="577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England, almost 50% of school leavers </a:t>
            </a:r>
            <a:r>
              <a:rPr dirty="0" sz="1100" b="1">
                <a:latin typeface="Georgia"/>
                <a:cs typeface="Georgia"/>
              </a:rPr>
              <a:t>go </a:t>
            </a:r>
            <a:r>
              <a:rPr dirty="0" sz="1100" spc="-5" b="1">
                <a:latin typeface="Georgia"/>
                <a:cs typeface="Georgia"/>
              </a:rPr>
              <a:t>on </a:t>
            </a:r>
            <a:r>
              <a:rPr dirty="0" sz="1100" b="1">
                <a:latin typeface="Georgia"/>
                <a:cs typeface="Georgia"/>
              </a:rPr>
              <a:t>to higher </a:t>
            </a:r>
            <a:r>
              <a:rPr dirty="0" sz="1100" spc="-5" b="1">
                <a:latin typeface="Georgia"/>
                <a:cs typeface="Georgia"/>
              </a:rPr>
              <a:t>education. The figure </a:t>
            </a:r>
            <a:r>
              <a:rPr dirty="0" sz="1100" b="1">
                <a:latin typeface="Georgia"/>
                <a:cs typeface="Georgia"/>
              </a:rPr>
              <a:t>has </a:t>
            </a:r>
            <a:r>
              <a:rPr dirty="0" sz="1100" spc="-5" b="1">
                <a:latin typeface="Georgia"/>
                <a:cs typeface="Georgia"/>
              </a:rPr>
              <a:t>not</a:t>
            </a:r>
            <a:r>
              <a:rPr dirty="0" sz="1100" spc="6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always</a:t>
            </a:r>
            <a:endParaRPr sz="1100">
              <a:latin typeface="Georgia"/>
              <a:cs typeface="Georgia"/>
            </a:endParaRPr>
          </a:p>
          <a:p>
            <a:pPr marL="12700" marR="228600" indent="34925">
              <a:lnSpc>
                <a:spcPct val="202500"/>
              </a:lnSpc>
              <a:spcBef>
                <a:spcPts val="35"/>
              </a:spcBef>
            </a:pPr>
            <a:r>
              <a:rPr dirty="0" sz="1100" b="1">
                <a:latin typeface="Georgia"/>
                <a:cs typeface="Georgia"/>
              </a:rPr>
              <a:t>been as high as this. </a:t>
            </a:r>
            <a:r>
              <a:rPr dirty="0" sz="1100" spc="-5" b="1">
                <a:latin typeface="Georgia"/>
                <a:cs typeface="Georgia"/>
              </a:rPr>
              <a:t>Twenty </a:t>
            </a:r>
            <a:r>
              <a:rPr dirty="0" sz="1100" b="1">
                <a:latin typeface="Georgia"/>
                <a:cs typeface="Georgia"/>
              </a:rPr>
              <a:t>years ago</a:t>
            </a:r>
            <a:r>
              <a:rPr dirty="0" sz="1100" b="1">
                <a:latin typeface="Arial Black"/>
                <a:cs typeface="Arial Black"/>
              </a:rPr>
              <a:t>, it </a:t>
            </a:r>
            <a:r>
              <a:rPr dirty="0" sz="1100" b="1">
                <a:latin typeface="Georgia"/>
                <a:cs typeface="Georgia"/>
              </a:rPr>
              <a:t>was </a:t>
            </a:r>
            <a:r>
              <a:rPr dirty="0" sz="1100" spc="-5" b="1">
                <a:latin typeface="Georgia"/>
                <a:cs typeface="Georgia"/>
              </a:rPr>
              <a:t>closer </a:t>
            </a:r>
            <a:r>
              <a:rPr dirty="0" sz="1100" b="1">
                <a:latin typeface="Georgia"/>
                <a:cs typeface="Georgia"/>
              </a:rPr>
              <a:t>to 30%, </a:t>
            </a:r>
            <a:r>
              <a:rPr dirty="0" sz="1100" spc="-5" b="1">
                <a:latin typeface="Georgia"/>
                <a:cs typeface="Georgia"/>
              </a:rPr>
              <a:t>and thirty years before that, </a:t>
            </a:r>
            <a:r>
              <a:rPr dirty="0" sz="1100" b="1">
                <a:latin typeface="Georgia"/>
                <a:cs typeface="Georgia"/>
              </a:rPr>
              <a:t>it  </a:t>
            </a:r>
            <a:r>
              <a:rPr dirty="0" sz="1100" b="1">
                <a:latin typeface="Georgia"/>
                <a:cs typeface="Georgia"/>
              </a:rPr>
              <a:t>was </a:t>
            </a:r>
            <a:r>
              <a:rPr dirty="0" sz="1100" spc="-5" b="1">
                <a:latin typeface="Georgia"/>
                <a:cs typeface="Georgia"/>
              </a:rPr>
              <a:t>only about 5%. </a:t>
            </a:r>
            <a:r>
              <a:rPr dirty="0" sz="1100" spc="-5" b="1">
                <a:latin typeface="Arial Black"/>
                <a:cs typeface="Arial Black"/>
              </a:rPr>
              <a:t>Another </a:t>
            </a:r>
            <a:r>
              <a:rPr dirty="0" sz="1100" b="1">
                <a:latin typeface="Arial Black"/>
                <a:cs typeface="Arial Black"/>
              </a:rPr>
              <a:t>huge </a:t>
            </a:r>
            <a:r>
              <a:rPr dirty="0" sz="1100" spc="-5" b="1">
                <a:latin typeface="Arial Black"/>
                <a:cs typeface="Arial Black"/>
              </a:rPr>
              <a:t>change </a:t>
            </a:r>
            <a:r>
              <a:rPr dirty="0" sz="1100" b="1">
                <a:latin typeface="Georgia"/>
                <a:cs typeface="Georgia"/>
              </a:rPr>
              <a:t>has </a:t>
            </a:r>
            <a:r>
              <a:rPr dirty="0" sz="1100" spc="-5" b="1">
                <a:latin typeface="Georgia"/>
                <a:cs typeface="Georgia"/>
              </a:rPr>
              <a:t>been </a:t>
            </a:r>
            <a:r>
              <a:rPr dirty="0" sz="1100" b="1" u="heavy">
                <a:latin typeface="Georgia"/>
                <a:cs typeface="Georgia"/>
              </a:rPr>
              <a:t>financial</a:t>
            </a:r>
            <a:r>
              <a:rPr dirty="0" sz="1100" b="1">
                <a:latin typeface="Georgia"/>
                <a:cs typeface="Georgia"/>
              </a:rPr>
              <a:t>. </a:t>
            </a:r>
            <a:r>
              <a:rPr dirty="0" sz="1100" spc="-5" b="1">
                <a:latin typeface="Georgia"/>
                <a:cs typeface="Georgia"/>
              </a:rPr>
              <a:t>Before 1998 CE, higher  </a:t>
            </a:r>
            <a:r>
              <a:rPr dirty="0" sz="1100" spc="-5" b="1">
                <a:latin typeface="Georgia"/>
                <a:cs typeface="Georgia"/>
              </a:rPr>
              <a:t>education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</a:t>
            </a:r>
            <a:r>
              <a:rPr dirty="0" sz="1100" b="1">
                <a:latin typeface="Georgia"/>
                <a:cs typeface="Georgia"/>
              </a:rPr>
              <a:t>UK was </a:t>
            </a:r>
            <a:r>
              <a:rPr dirty="0" sz="1100" spc="-5" b="1">
                <a:latin typeface="Georgia"/>
                <a:cs typeface="Georgia"/>
              </a:rPr>
              <a:t>completely free </a:t>
            </a:r>
            <a:r>
              <a:rPr dirty="0" sz="1100" spc="-10" b="1">
                <a:latin typeface="Georgia"/>
                <a:cs typeface="Georgia"/>
              </a:rPr>
              <a:t>for </a:t>
            </a:r>
            <a:r>
              <a:rPr dirty="0" sz="1100" b="1">
                <a:latin typeface="Georgia"/>
                <a:cs typeface="Georgia"/>
              </a:rPr>
              <a:t>UK </a:t>
            </a:r>
            <a:r>
              <a:rPr dirty="0" sz="1100" spc="-5" b="1">
                <a:latin typeface="Georgia"/>
                <a:cs typeface="Georgia"/>
              </a:rPr>
              <a:t>citizens. Since then, tuition </a:t>
            </a:r>
            <a:r>
              <a:rPr dirty="0" sz="1100" spc="-5" b="1" u="heavy">
                <a:latin typeface="Georgia"/>
                <a:cs typeface="Georgia"/>
              </a:rPr>
              <a:t>fees </a:t>
            </a:r>
            <a:r>
              <a:rPr dirty="0" sz="1100" spc="-5" b="1">
                <a:latin typeface="Georgia"/>
                <a:cs typeface="Georgia"/>
              </a:rPr>
              <a:t>have </a:t>
            </a:r>
            <a:r>
              <a:rPr dirty="0" sz="1100" b="1">
                <a:latin typeface="Georgia"/>
                <a:cs typeface="Georgia"/>
              </a:rPr>
              <a:t>been  </a:t>
            </a:r>
            <a:r>
              <a:rPr dirty="0" sz="1100" spc="-5" b="1">
                <a:latin typeface="Georgia"/>
                <a:cs typeface="Georgia"/>
              </a:rPr>
              <a:t>introduced. Most students borrow </a:t>
            </a:r>
            <a:r>
              <a:rPr dirty="0" sz="1100" b="1">
                <a:latin typeface="Georgia"/>
                <a:cs typeface="Georgia"/>
              </a:rPr>
              <a:t>this </a:t>
            </a:r>
            <a:r>
              <a:rPr dirty="0" sz="1100" spc="-10" b="1">
                <a:latin typeface="Georgia"/>
                <a:cs typeface="Georgia"/>
              </a:rPr>
              <a:t>money </a:t>
            </a:r>
            <a:r>
              <a:rPr dirty="0" sz="1100" b="1">
                <a:latin typeface="Georgia"/>
                <a:cs typeface="Georgia"/>
              </a:rPr>
              <a:t>from </a:t>
            </a:r>
            <a:r>
              <a:rPr dirty="0" sz="1100" spc="-5" b="1">
                <a:latin typeface="Georgia"/>
                <a:cs typeface="Georgia"/>
              </a:rPr>
              <a:t>the government. </a:t>
            </a:r>
            <a:r>
              <a:rPr dirty="0" sz="1100" b="1" u="heavy">
                <a:latin typeface="Arial Black"/>
                <a:cs typeface="Arial Black"/>
              </a:rPr>
              <a:t>They </a:t>
            </a:r>
            <a:r>
              <a:rPr dirty="0" sz="1100" spc="-5" b="1">
                <a:latin typeface="Georgia"/>
                <a:cs typeface="Georgia"/>
              </a:rPr>
              <a:t>don't have </a:t>
            </a:r>
            <a:r>
              <a:rPr dirty="0" sz="1100" b="1">
                <a:latin typeface="Georgia"/>
                <a:cs typeface="Georgia"/>
              </a:rPr>
              <a:t>to  </a:t>
            </a:r>
            <a:r>
              <a:rPr dirty="0" sz="1100" b="1">
                <a:latin typeface="Georgia"/>
                <a:cs typeface="Georgia"/>
              </a:rPr>
              <a:t>repay it </a:t>
            </a:r>
            <a:r>
              <a:rPr dirty="0" sz="1100" spc="-5" b="1">
                <a:latin typeface="Georgia"/>
                <a:cs typeface="Georgia"/>
              </a:rPr>
              <a:t>immediately. </a:t>
            </a:r>
            <a:r>
              <a:rPr dirty="0" sz="1100" b="1">
                <a:latin typeface="Georgia"/>
                <a:cs typeface="Georgia"/>
              </a:rPr>
              <a:t>Instead, </a:t>
            </a:r>
            <a:r>
              <a:rPr dirty="0" sz="1100" spc="-5" b="1">
                <a:latin typeface="Georgia"/>
                <a:cs typeface="Georgia"/>
              </a:rPr>
              <a:t>they pay </a:t>
            </a:r>
            <a:r>
              <a:rPr dirty="0" sz="1100" b="1">
                <a:latin typeface="Georgia"/>
                <a:cs typeface="Georgia"/>
              </a:rPr>
              <a:t>it </a:t>
            </a:r>
            <a:r>
              <a:rPr dirty="0" sz="1100" spc="-5" b="1">
                <a:latin typeface="Georgia"/>
                <a:cs typeface="Georgia"/>
              </a:rPr>
              <a:t>back </a:t>
            </a:r>
            <a:r>
              <a:rPr dirty="0" sz="1100" b="1">
                <a:latin typeface="Georgia"/>
                <a:cs typeface="Georgia"/>
              </a:rPr>
              <a:t>slowly </a:t>
            </a:r>
            <a:r>
              <a:rPr dirty="0" sz="1100" spc="-5" b="1">
                <a:latin typeface="Georgia"/>
                <a:cs typeface="Georgia"/>
              </a:rPr>
              <a:t>out of future</a:t>
            </a:r>
            <a:r>
              <a:rPr dirty="0" sz="110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earnings.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100">
              <a:latin typeface="Times New Roman"/>
              <a:cs typeface="Times New Roman"/>
            </a:endParaRPr>
          </a:p>
          <a:p>
            <a:pPr marL="13970" marR="15875">
              <a:lnSpc>
                <a:spcPts val="1270"/>
              </a:lnSpc>
            </a:pPr>
            <a:r>
              <a:rPr dirty="0" sz="1100" spc="-5" b="1">
                <a:latin typeface="Times New Roman"/>
                <a:cs typeface="Times New Roman"/>
              </a:rPr>
              <a:t>%30 </a:t>
            </a:r>
            <a:r>
              <a:rPr dirty="0" sz="1100" spc="-145" b="1">
                <a:latin typeface="Times New Roman"/>
                <a:cs typeface="Times New Roman"/>
              </a:rPr>
              <a:t>براقي </a:t>
            </a:r>
            <a:r>
              <a:rPr dirty="0" sz="1100" spc="-114" b="1">
                <a:latin typeface="Times New Roman"/>
                <a:cs typeface="Times New Roman"/>
              </a:rPr>
              <a:t>مقرلا </a:t>
            </a:r>
            <a:r>
              <a:rPr dirty="0" sz="1100" spc="-65" b="1">
                <a:latin typeface="Times New Roman"/>
                <a:cs typeface="Times New Roman"/>
              </a:rPr>
              <a:t>ناك </a:t>
            </a:r>
            <a:r>
              <a:rPr dirty="0" sz="1100" b="1">
                <a:latin typeface="Times New Roman"/>
                <a:cs typeface="Times New Roman"/>
              </a:rPr>
              <a:t>،ماع </a:t>
            </a:r>
            <a:r>
              <a:rPr dirty="0" sz="1100" spc="-150" b="1">
                <a:latin typeface="Times New Roman"/>
                <a:cs typeface="Times New Roman"/>
              </a:rPr>
              <a:t>نيرشع </a:t>
            </a:r>
            <a:r>
              <a:rPr dirty="0" sz="1100" spc="-254" b="1">
                <a:latin typeface="Times New Roman"/>
                <a:cs typeface="Times New Roman"/>
              </a:rPr>
              <a:t>لبق </a:t>
            </a:r>
            <a:r>
              <a:rPr dirty="0" sz="1100" spc="-35" b="1">
                <a:latin typeface="Times New Roman"/>
                <a:cs typeface="Times New Roman"/>
              </a:rPr>
              <a:t>.نلآا </a:t>
            </a:r>
            <a:r>
              <a:rPr dirty="0" sz="1100" spc="-145" b="1">
                <a:latin typeface="Times New Roman"/>
                <a:cs typeface="Times New Roman"/>
              </a:rPr>
              <a:t>هيلع </a:t>
            </a:r>
            <a:r>
              <a:rPr dirty="0" sz="1100" spc="70" b="1">
                <a:latin typeface="Times New Roman"/>
                <a:cs typeface="Times New Roman"/>
              </a:rPr>
              <a:t>وه </a:t>
            </a:r>
            <a:r>
              <a:rPr dirty="0" sz="1100" spc="-40" b="1">
                <a:latin typeface="Times New Roman"/>
                <a:cs typeface="Times New Roman"/>
              </a:rPr>
              <a:t>امك </a:t>
            </a:r>
            <a:r>
              <a:rPr dirty="0" sz="1100" spc="-70" b="1">
                <a:latin typeface="Times New Roman"/>
                <a:cs typeface="Times New Roman"/>
              </a:rPr>
              <a:t>امئاد </a:t>
            </a:r>
            <a:r>
              <a:rPr dirty="0" sz="1100" spc="-204" b="1">
                <a:latin typeface="Times New Roman"/>
                <a:cs typeface="Times New Roman"/>
              </a:rPr>
              <a:t>نكي </a:t>
            </a:r>
            <a:r>
              <a:rPr dirty="0" sz="1100" spc="-120" b="1">
                <a:latin typeface="Times New Roman"/>
                <a:cs typeface="Times New Roman"/>
              </a:rPr>
              <a:t>مل </a:t>
            </a:r>
            <a:r>
              <a:rPr dirty="0" sz="1100" spc="-114" b="1">
                <a:latin typeface="Times New Roman"/>
                <a:cs typeface="Times New Roman"/>
              </a:rPr>
              <a:t>مقرلا </a:t>
            </a:r>
            <a:r>
              <a:rPr dirty="0" sz="1100" spc="30" b="1">
                <a:latin typeface="Times New Roman"/>
                <a:cs typeface="Times New Roman"/>
              </a:rPr>
              <a:t>اذهو </a:t>
            </a:r>
            <a:r>
              <a:rPr dirty="0" sz="1100" spc="-110" b="1">
                <a:latin typeface="Times New Roman"/>
                <a:cs typeface="Times New Roman"/>
              </a:rPr>
              <a:t>.يلاعلا </a:t>
            </a:r>
            <a:r>
              <a:rPr dirty="0" sz="1100" spc="-240" b="1">
                <a:latin typeface="Times New Roman"/>
                <a:cs typeface="Times New Roman"/>
              </a:rPr>
              <a:t>ميلعتلاب </a:t>
            </a:r>
            <a:r>
              <a:rPr dirty="0" sz="1100" spc="-65" b="1">
                <a:latin typeface="Times New Roman"/>
                <a:cs typeface="Times New Roman"/>
              </a:rPr>
              <a:t>ةسردملا </a:t>
            </a:r>
            <a:r>
              <a:rPr dirty="0" sz="1100" spc="-85" b="1">
                <a:latin typeface="Times New Roman"/>
                <a:cs typeface="Times New Roman"/>
              </a:rPr>
              <a:t>نورداغي </a:t>
            </a:r>
            <a:r>
              <a:rPr dirty="0" sz="1100" spc="40" b="1">
                <a:latin typeface="Times New Roman"/>
                <a:cs typeface="Times New Roman"/>
              </a:rPr>
              <a:t>نمم </a:t>
            </a:r>
            <a:r>
              <a:rPr dirty="0" sz="1100" spc="-5" b="1">
                <a:latin typeface="Times New Roman"/>
                <a:cs typeface="Times New Roman"/>
              </a:rPr>
              <a:t>%50 </a:t>
            </a:r>
            <a:r>
              <a:rPr dirty="0" sz="1100" spc="-225" b="1">
                <a:latin typeface="Times New Roman"/>
                <a:cs typeface="Times New Roman"/>
              </a:rPr>
              <a:t>قحتلي </a:t>
            </a:r>
            <a:r>
              <a:rPr dirty="0" sz="1100" spc="-125" b="1">
                <a:latin typeface="Times New Roman"/>
                <a:cs typeface="Times New Roman"/>
              </a:rPr>
              <a:t>،ارتلجنا </a:t>
            </a:r>
            <a:r>
              <a:rPr dirty="0" sz="1100" spc="-285" b="1">
                <a:latin typeface="Times New Roman"/>
                <a:cs typeface="Times New Roman"/>
              </a:rPr>
              <a:t>يف </a:t>
            </a:r>
            <a:r>
              <a:rPr dirty="0" sz="1100" spc="-110" b="1">
                <a:latin typeface="Times New Roman"/>
                <a:cs typeface="Times New Roman"/>
              </a:rPr>
              <a:t> </a:t>
            </a:r>
            <a:r>
              <a:rPr dirty="0" sz="1100" spc="-114" b="1">
                <a:latin typeface="Times New Roman"/>
                <a:cs typeface="Times New Roman"/>
              </a:rPr>
              <a:t>لماكلاب  </a:t>
            </a:r>
            <a:r>
              <a:rPr dirty="0" sz="1100" spc="-110" b="1">
                <a:latin typeface="Times New Roman"/>
                <a:cs typeface="Times New Roman"/>
              </a:rPr>
              <a:t>ايناجم  </a:t>
            </a:r>
            <a:r>
              <a:rPr dirty="0" sz="1100" spc="-100" b="1">
                <a:latin typeface="Times New Roman"/>
                <a:cs typeface="Times New Roman"/>
              </a:rPr>
              <a:t>ةدحتملا  </a:t>
            </a:r>
            <a:r>
              <a:rPr dirty="0" sz="1100" spc="-70" b="1">
                <a:latin typeface="Times New Roman"/>
                <a:cs typeface="Times New Roman"/>
              </a:rPr>
              <a:t>ةكلمملا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spc="-220" b="1">
                <a:latin typeface="Times New Roman"/>
                <a:cs typeface="Times New Roman"/>
              </a:rPr>
              <a:t>ميلعتلا       </a:t>
            </a:r>
            <a:r>
              <a:rPr dirty="0" sz="1100" spc="-60" b="1">
                <a:latin typeface="Times New Roman"/>
                <a:cs typeface="Times New Roman"/>
              </a:rPr>
              <a:t>ناك  </a:t>
            </a:r>
            <a:r>
              <a:rPr dirty="0" sz="1100" b="1">
                <a:latin typeface="Times New Roman"/>
                <a:cs typeface="Times New Roman"/>
              </a:rPr>
              <a:t>1998   </a:t>
            </a:r>
            <a:r>
              <a:rPr dirty="0" sz="1100" spc="5" b="1">
                <a:latin typeface="Times New Roman"/>
                <a:cs typeface="Times New Roman"/>
              </a:rPr>
              <a:t>ماع </a:t>
            </a:r>
            <a:r>
              <a:rPr dirty="0" sz="1100" spc="-310" b="1">
                <a:latin typeface="Times New Roman"/>
                <a:cs typeface="Times New Roman"/>
              </a:rPr>
              <a:t>لبقف</a:t>
            </a:r>
            <a:r>
              <a:rPr dirty="0" sz="1100" spc="90" b="1">
                <a:latin typeface="Times New Roman"/>
                <a:cs typeface="Times New Roman"/>
              </a:rPr>
              <a:t> </a:t>
            </a:r>
            <a:r>
              <a:rPr dirty="0" sz="1100" spc="-95" b="1">
                <a:latin typeface="Times New Roman"/>
                <a:cs typeface="Times New Roman"/>
              </a:rPr>
              <a:t>.ايلام  </a:t>
            </a:r>
            <a:r>
              <a:rPr dirty="0" sz="1100" spc="-60" b="1">
                <a:latin typeface="Times New Roman"/>
                <a:cs typeface="Times New Roman"/>
              </a:rPr>
              <a:t>ناك  </a:t>
            </a:r>
            <a:r>
              <a:rPr dirty="0" sz="1100" b="1">
                <a:latin typeface="Times New Roman"/>
                <a:cs typeface="Times New Roman"/>
              </a:rPr>
              <a:t>أرط </a:t>
            </a:r>
            <a:r>
              <a:rPr dirty="0" sz="1100" spc="-70" b="1">
                <a:latin typeface="Times New Roman"/>
                <a:cs typeface="Times New Roman"/>
              </a:rPr>
              <a:t>يذلا  </a:t>
            </a:r>
            <a:r>
              <a:rPr dirty="0" sz="1100" spc="-45" b="1">
                <a:latin typeface="Times New Roman"/>
                <a:cs typeface="Times New Roman"/>
              </a:rPr>
              <a:t>رخلآا  </a:t>
            </a:r>
            <a:r>
              <a:rPr dirty="0" sz="1100" spc="-210" b="1">
                <a:latin typeface="Times New Roman"/>
                <a:cs typeface="Times New Roman"/>
              </a:rPr>
              <a:t>رييغتلاو      </a:t>
            </a:r>
            <a:r>
              <a:rPr dirty="0" sz="1100" b="1">
                <a:latin typeface="Times New Roman"/>
                <a:cs typeface="Times New Roman"/>
              </a:rPr>
              <a:t>.%5 </a:t>
            </a:r>
            <a:r>
              <a:rPr dirty="0" sz="1100" spc="-275" b="1">
                <a:latin typeface="Times New Roman"/>
                <a:cs typeface="Times New Roman"/>
              </a:rPr>
              <a:t>طقف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مقرلا  </a:t>
            </a:r>
            <a:r>
              <a:rPr dirty="0" sz="1100" spc="-65" b="1">
                <a:latin typeface="Times New Roman"/>
                <a:cs typeface="Times New Roman"/>
              </a:rPr>
              <a:t>ناك  </a:t>
            </a:r>
            <a:r>
              <a:rPr dirty="0" sz="1100" spc="5" b="1">
                <a:latin typeface="Times New Roman"/>
                <a:cs typeface="Times New Roman"/>
              </a:rPr>
              <a:t>ماع </a:t>
            </a:r>
            <a:r>
              <a:rPr dirty="0" sz="1100" spc="-235" b="1">
                <a:latin typeface="Times New Roman"/>
                <a:cs typeface="Times New Roman"/>
              </a:rPr>
              <a:t>نيثلاث         </a:t>
            </a:r>
            <a:r>
              <a:rPr dirty="0" sz="1100" spc="-195" b="1">
                <a:latin typeface="Times New Roman"/>
                <a:cs typeface="Times New Roman"/>
              </a:rPr>
              <a:t>وحنب     </a:t>
            </a:r>
            <a:r>
              <a:rPr dirty="0" sz="1100" spc="-80" b="1">
                <a:latin typeface="Times New Roman"/>
                <a:cs typeface="Times New Roman"/>
              </a:rPr>
              <a:t>كلذ</a:t>
            </a:r>
            <a:r>
              <a:rPr dirty="0" sz="1100" spc="75" b="1">
                <a:latin typeface="Times New Roman"/>
                <a:cs typeface="Times New Roman"/>
              </a:rPr>
              <a:t> </a:t>
            </a:r>
            <a:r>
              <a:rPr dirty="0" sz="1100" spc="-190" b="1">
                <a:latin typeface="Times New Roman"/>
                <a:cs typeface="Times New Roman"/>
              </a:rPr>
              <a:t>لبقو</a:t>
            </a:r>
            <a:endParaRPr sz="1100">
              <a:latin typeface="Times New Roman"/>
              <a:cs typeface="Times New Roman"/>
            </a:endParaRPr>
          </a:p>
          <a:p>
            <a:pPr marL="13970">
              <a:lnSpc>
                <a:spcPts val="1200"/>
              </a:lnSpc>
            </a:pPr>
            <a:r>
              <a:rPr dirty="0" sz="1100" b="1">
                <a:latin typeface="Times New Roman"/>
                <a:cs typeface="Times New Roman"/>
              </a:rPr>
              <a:t>. </a:t>
            </a:r>
            <a:r>
              <a:rPr dirty="0" sz="1100" spc="-110" b="1">
                <a:latin typeface="Times New Roman"/>
                <a:cs typeface="Times New Roman"/>
              </a:rPr>
              <a:t>ةرشابم  </a:t>
            </a:r>
            <a:r>
              <a:rPr dirty="0" sz="1100" spc="-135" b="1">
                <a:latin typeface="Times New Roman"/>
                <a:cs typeface="Times New Roman"/>
              </a:rPr>
              <a:t>اهعفدل  </a:t>
            </a:r>
            <a:r>
              <a:rPr dirty="0" sz="1100" spc="-114" b="1">
                <a:latin typeface="Times New Roman"/>
                <a:cs typeface="Times New Roman"/>
              </a:rPr>
              <a:t>نيرطضم  </a:t>
            </a:r>
            <a:r>
              <a:rPr dirty="0" sz="1100" spc="-195" b="1">
                <a:latin typeface="Times New Roman"/>
                <a:cs typeface="Times New Roman"/>
              </a:rPr>
              <a:t>اوسيل    </a:t>
            </a:r>
            <a:r>
              <a:rPr dirty="0" sz="1100" spc="45" b="1">
                <a:latin typeface="Times New Roman"/>
                <a:cs typeface="Times New Roman"/>
              </a:rPr>
              <a:t>مهو </a:t>
            </a:r>
            <a:r>
              <a:rPr dirty="0" sz="1100" spc="-50" b="1">
                <a:latin typeface="Times New Roman"/>
                <a:cs typeface="Times New Roman"/>
              </a:rPr>
              <a:t>ةموكحلا </a:t>
            </a:r>
            <a:r>
              <a:rPr dirty="0" sz="1100" spc="25" b="1">
                <a:latin typeface="Times New Roman"/>
                <a:cs typeface="Times New Roman"/>
              </a:rPr>
              <a:t>نم </a:t>
            </a:r>
            <a:r>
              <a:rPr dirty="0" sz="1100" spc="-95" b="1">
                <a:latin typeface="Times New Roman"/>
                <a:cs typeface="Times New Roman"/>
              </a:rPr>
              <a:t>موسرلا  </a:t>
            </a:r>
            <a:r>
              <a:rPr dirty="0" sz="1100" spc="45" b="1">
                <a:latin typeface="Times New Roman"/>
                <a:cs typeface="Times New Roman"/>
              </a:rPr>
              <a:t>هذه </a:t>
            </a:r>
            <a:r>
              <a:rPr dirty="0" sz="1100" spc="-135" b="1">
                <a:latin typeface="Times New Roman"/>
                <a:cs typeface="Times New Roman"/>
              </a:rPr>
              <a:t>ةبلطلا  </a:t>
            </a:r>
            <a:r>
              <a:rPr dirty="0" sz="1100" spc="-35" b="1">
                <a:latin typeface="Times New Roman"/>
                <a:cs typeface="Times New Roman"/>
              </a:rPr>
              <a:t>مظعم </a:t>
            </a:r>
            <a:r>
              <a:rPr dirty="0" sz="1100" spc="-215" b="1">
                <a:latin typeface="Times New Roman"/>
                <a:cs typeface="Times New Roman"/>
              </a:rPr>
              <a:t>ضرقتسيو     </a:t>
            </a:r>
            <a:r>
              <a:rPr dirty="0" sz="1100" spc="-100" b="1">
                <a:latin typeface="Times New Roman"/>
                <a:cs typeface="Times New Roman"/>
              </a:rPr>
              <a:t>.ةيساردلا  </a:t>
            </a:r>
            <a:r>
              <a:rPr dirty="0" sz="1100" spc="-95" b="1">
                <a:latin typeface="Times New Roman"/>
                <a:cs typeface="Times New Roman"/>
              </a:rPr>
              <a:t>موسرلا  </a:t>
            </a:r>
            <a:r>
              <a:rPr dirty="0" sz="1100" spc="-204" b="1">
                <a:latin typeface="Times New Roman"/>
                <a:cs typeface="Times New Roman"/>
              </a:rPr>
              <a:t>تضرف     </a:t>
            </a:r>
            <a:r>
              <a:rPr dirty="0" sz="1100" spc="-120" b="1">
                <a:latin typeface="Times New Roman"/>
                <a:cs typeface="Times New Roman"/>
              </a:rPr>
              <a:t>،نيحلا  </a:t>
            </a:r>
            <a:r>
              <a:rPr dirty="0" sz="1100" spc="-80" b="1">
                <a:latin typeface="Times New Roman"/>
                <a:cs typeface="Times New Roman"/>
              </a:rPr>
              <a:t>كلذ  </a:t>
            </a:r>
            <a:r>
              <a:rPr dirty="0" sz="1100" spc="-60" b="1">
                <a:latin typeface="Times New Roman"/>
                <a:cs typeface="Times New Roman"/>
              </a:rPr>
              <a:t>ذنمو </a:t>
            </a:r>
            <a:r>
              <a:rPr dirty="0" sz="1100" spc="-65" b="1">
                <a:latin typeface="Times New Roman"/>
                <a:cs typeface="Times New Roman"/>
              </a:rPr>
              <a:t>.ةكلمملا</a:t>
            </a:r>
            <a:r>
              <a:rPr dirty="0" sz="1100" spc="130" b="1">
                <a:latin typeface="Times New Roman"/>
                <a:cs typeface="Times New Roman"/>
              </a:rPr>
              <a:t> </a:t>
            </a:r>
            <a:r>
              <a:rPr dirty="0" sz="1100" spc="-114" b="1">
                <a:latin typeface="Times New Roman"/>
                <a:cs typeface="Times New Roman"/>
              </a:rPr>
              <a:t>نينطاومل</a:t>
            </a:r>
            <a:endParaRPr sz="1100">
              <a:latin typeface="Times New Roman"/>
              <a:cs typeface="Times New Roman"/>
            </a:endParaRPr>
          </a:p>
          <a:p>
            <a:pPr marL="3873500">
              <a:lnSpc>
                <a:spcPts val="1295"/>
              </a:lnSpc>
            </a:pPr>
            <a:r>
              <a:rPr dirty="0" sz="1100" spc="-185" b="1">
                <a:latin typeface="Times New Roman"/>
                <a:cs typeface="Times New Roman"/>
              </a:rPr>
              <a:t>.لبقتسملا 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25" b="1">
                <a:latin typeface="Times New Roman"/>
                <a:cs typeface="Times New Roman"/>
              </a:rPr>
              <a:t>هنوبسكي     </a:t>
            </a:r>
            <a:r>
              <a:rPr dirty="0" sz="1100" spc="40" b="1">
                <a:latin typeface="Times New Roman"/>
                <a:cs typeface="Times New Roman"/>
              </a:rPr>
              <a:t>ام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210" b="1">
                <a:latin typeface="Times New Roman"/>
                <a:cs typeface="Times New Roman"/>
              </a:rPr>
              <a:t>ءطبب    </a:t>
            </a:r>
            <a:r>
              <a:rPr dirty="0" sz="1100" spc="-114" b="1">
                <a:latin typeface="Times New Roman"/>
                <a:cs typeface="Times New Roman"/>
              </a:rPr>
              <a:t>اهنوددسي  </a:t>
            </a:r>
            <a:r>
              <a:rPr dirty="0" sz="1100" spc="-125" b="1">
                <a:latin typeface="Times New Roman"/>
                <a:cs typeface="Times New Roman"/>
              </a:rPr>
              <a:t>مهف  </a:t>
            </a:r>
            <a:r>
              <a:rPr dirty="0" sz="1100" spc="-65" b="1">
                <a:latin typeface="Times New Roman"/>
                <a:cs typeface="Times New Roman"/>
              </a:rPr>
              <a:t>،كلذ </a:t>
            </a:r>
            <a:r>
              <a:rPr dirty="0" sz="1100" spc="30" b="1">
                <a:latin typeface="Times New Roman"/>
                <a:cs typeface="Times New Roman"/>
              </a:rPr>
              <a:t>نم</a:t>
            </a:r>
            <a:r>
              <a:rPr dirty="0" sz="1100" spc="-100" b="1">
                <a:latin typeface="Times New Roman"/>
                <a:cs typeface="Times New Roman"/>
              </a:rPr>
              <a:t> </a:t>
            </a:r>
            <a:r>
              <a:rPr dirty="0" sz="1100" spc="-125" b="1">
                <a:latin typeface="Times New Roman"/>
                <a:cs typeface="Times New Roman"/>
              </a:rPr>
              <a:t>لادبو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latin typeface="Georgia"/>
                <a:cs typeface="Georgia"/>
              </a:rPr>
              <a:t>Despite the high </a:t>
            </a:r>
            <a:r>
              <a:rPr dirty="0" sz="1100" b="1">
                <a:latin typeface="Georgia"/>
                <a:cs typeface="Georgia"/>
              </a:rPr>
              <a:t>cost, </a:t>
            </a:r>
            <a:r>
              <a:rPr dirty="0" sz="1100" spc="-5" b="1">
                <a:latin typeface="Georgia"/>
                <a:cs typeface="Georgia"/>
              </a:rPr>
              <a:t>most </a:t>
            </a:r>
            <a:r>
              <a:rPr dirty="0" sz="1100" b="1">
                <a:latin typeface="Georgia"/>
                <a:cs typeface="Georgia"/>
              </a:rPr>
              <a:t>students </a:t>
            </a:r>
            <a:r>
              <a:rPr dirty="0" sz="1100" spc="-5" b="1">
                <a:latin typeface="Georgia"/>
                <a:cs typeface="Georgia"/>
              </a:rPr>
              <a:t>choose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study </a:t>
            </a:r>
            <a:r>
              <a:rPr dirty="0" sz="1100" b="1">
                <a:latin typeface="Georgia"/>
                <a:cs typeface="Georgia"/>
              </a:rPr>
              <a:t>away from </a:t>
            </a:r>
            <a:r>
              <a:rPr dirty="0" sz="1100" spc="-5" b="1">
                <a:latin typeface="Georgia"/>
                <a:cs typeface="Georgia"/>
              </a:rPr>
              <a:t>home.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recent survey</a:t>
            </a:r>
            <a:r>
              <a:rPr dirty="0" sz="1100" spc="-1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of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89100"/>
              </a:lnSpc>
              <a:spcBef>
                <a:spcPts val="10"/>
              </a:spcBef>
            </a:pPr>
            <a:r>
              <a:rPr dirty="0" sz="1100" b="1">
                <a:latin typeface="Georgia"/>
                <a:cs typeface="Georgia"/>
              </a:rPr>
              <a:t>17,000 </a:t>
            </a:r>
            <a:r>
              <a:rPr dirty="0" sz="1100" spc="-5" b="1">
                <a:latin typeface="Georgia"/>
                <a:cs typeface="Georgia"/>
              </a:rPr>
              <a:t>students revealed that only </a:t>
            </a:r>
            <a:r>
              <a:rPr dirty="0" sz="1100" b="1">
                <a:latin typeface="Georgia"/>
                <a:cs typeface="Georgia"/>
              </a:rPr>
              <a:t>7% </a:t>
            </a:r>
            <a:r>
              <a:rPr dirty="0" sz="1100" spc="-5" b="1">
                <a:latin typeface="Georgia"/>
                <a:cs typeface="Georgia"/>
              </a:rPr>
              <a:t>wanted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stay </a:t>
            </a:r>
            <a:r>
              <a:rPr dirty="0" sz="1100" b="1">
                <a:latin typeface="Georgia"/>
                <a:cs typeface="Georgia"/>
              </a:rPr>
              <a:t>at </a:t>
            </a:r>
            <a:r>
              <a:rPr dirty="0" sz="1100" spc="-5" b="1">
                <a:latin typeface="Georgia"/>
                <a:cs typeface="Georgia"/>
              </a:rPr>
              <a:t>home while they studied for their  </a:t>
            </a:r>
            <a:r>
              <a:rPr dirty="0" sz="1100" b="1">
                <a:latin typeface="Georgia"/>
                <a:cs typeface="Georgia"/>
              </a:rPr>
              <a:t>degree. </a:t>
            </a:r>
            <a:r>
              <a:rPr dirty="0" sz="1100" spc="-5" b="1">
                <a:latin typeface="Georgia"/>
                <a:cs typeface="Georgia"/>
              </a:rPr>
              <a:t>Of course for most young people, living </a:t>
            </a:r>
            <a:r>
              <a:rPr dirty="0" sz="1100" b="1">
                <a:latin typeface="Georgia"/>
                <a:cs typeface="Georgia"/>
              </a:rPr>
              <a:t>away from </a:t>
            </a:r>
            <a:r>
              <a:rPr dirty="0" sz="1100" spc="-5" b="1">
                <a:latin typeface="Georgia"/>
                <a:cs typeface="Georgia"/>
              </a:rPr>
              <a:t>home means </a:t>
            </a:r>
            <a:r>
              <a:rPr dirty="0" sz="1100" b="1">
                <a:latin typeface="Georgia"/>
                <a:cs typeface="Georgia"/>
              </a:rPr>
              <a:t>borrowing </a:t>
            </a:r>
            <a:r>
              <a:rPr dirty="0" sz="1100" spc="-5" b="1">
                <a:latin typeface="Georgia"/>
                <a:cs typeface="Georgia"/>
              </a:rPr>
              <a:t>even more  </a:t>
            </a:r>
            <a:r>
              <a:rPr dirty="0" sz="1100" spc="-5" b="1">
                <a:latin typeface="Georgia"/>
                <a:cs typeface="Georgia"/>
              </a:rPr>
              <a:t>money </a:t>
            </a:r>
            <a:r>
              <a:rPr dirty="0" sz="1100" b="1">
                <a:latin typeface="Georgia"/>
                <a:cs typeface="Georgia"/>
              </a:rPr>
              <a:t>from the </a:t>
            </a:r>
            <a:r>
              <a:rPr dirty="0" sz="1100" spc="-5" b="1">
                <a:latin typeface="Georgia"/>
                <a:cs typeface="Georgia"/>
              </a:rPr>
              <a:t>government. </a:t>
            </a:r>
            <a:r>
              <a:rPr dirty="0" sz="1100" b="1">
                <a:latin typeface="Georgia"/>
                <a:cs typeface="Georgia"/>
              </a:rPr>
              <a:t>So why </a:t>
            </a:r>
            <a:r>
              <a:rPr dirty="0" sz="1100" spc="-5" b="1">
                <a:latin typeface="Georgia"/>
                <a:cs typeface="Georgia"/>
              </a:rPr>
              <a:t>don’t </a:t>
            </a:r>
            <a:r>
              <a:rPr dirty="0" sz="1100" b="1">
                <a:latin typeface="Georgia"/>
                <a:cs typeface="Georgia"/>
              </a:rPr>
              <a:t>students </a:t>
            </a:r>
            <a:r>
              <a:rPr dirty="0" sz="1100" spc="-5" b="1">
                <a:latin typeface="Georgia"/>
                <a:cs typeface="Georgia"/>
              </a:rPr>
              <a:t>choose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avoid </a:t>
            </a:r>
            <a:r>
              <a:rPr dirty="0" sz="1100" b="1" u="heavy">
                <a:latin typeface="Georgia"/>
                <a:cs typeface="Georgia"/>
              </a:rPr>
              <a:t>debt </a:t>
            </a:r>
            <a:r>
              <a:rPr dirty="0" sz="1100" b="1">
                <a:latin typeface="Georgia"/>
                <a:cs typeface="Georgia"/>
              </a:rPr>
              <a:t>by </a:t>
            </a:r>
            <a:r>
              <a:rPr dirty="0" sz="1100" spc="-5" b="1">
                <a:latin typeface="Georgia"/>
                <a:cs typeface="Georgia"/>
              </a:rPr>
              <a:t>staying at</a:t>
            </a:r>
            <a:r>
              <a:rPr dirty="0" sz="1100" spc="1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home,</a:t>
            </a:r>
            <a:endParaRPr sz="1100">
              <a:latin typeface="Georgia"/>
              <a:cs typeface="Georgia"/>
            </a:endParaRPr>
          </a:p>
          <a:p>
            <a:pPr marL="12700" marR="26670">
              <a:lnSpc>
                <a:spcPct val="197000"/>
              </a:lnSpc>
              <a:spcBef>
                <a:spcPts val="115"/>
              </a:spcBef>
            </a:pPr>
            <a:r>
              <a:rPr dirty="0" sz="1100" b="1" u="heavy">
                <a:latin typeface="Arial Black"/>
                <a:cs typeface="Arial Black"/>
              </a:rPr>
              <a:t> </a:t>
            </a:r>
            <a:r>
              <a:rPr dirty="0" sz="1100" b="1" u="heavy">
                <a:latin typeface="Arial Black"/>
                <a:cs typeface="Arial Black"/>
              </a:rPr>
              <a:t>where </a:t>
            </a:r>
            <a:r>
              <a:rPr dirty="0" sz="1100" spc="-5" b="1">
                <a:latin typeface="Georgia"/>
                <a:cs typeface="Georgia"/>
              </a:rPr>
              <a:t>they don't have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pay rent? Most of </a:t>
            </a:r>
            <a:r>
              <a:rPr dirty="0" sz="1100" b="1">
                <a:latin typeface="Georgia"/>
                <a:cs typeface="Georgia"/>
              </a:rPr>
              <a:t>them </a:t>
            </a:r>
            <a:r>
              <a:rPr dirty="0" sz="1100" spc="-5" b="1">
                <a:latin typeface="Georgia"/>
                <a:cs typeface="Georgia"/>
              </a:rPr>
              <a:t>say that they </a:t>
            </a:r>
            <a:r>
              <a:rPr dirty="0" sz="1100" b="1">
                <a:latin typeface="Georgia"/>
                <a:cs typeface="Georgia"/>
              </a:rPr>
              <a:t>want to </a:t>
            </a:r>
            <a:r>
              <a:rPr dirty="0" sz="1100" spc="-5" b="1">
                <a:latin typeface="Georgia"/>
                <a:cs typeface="Georgia"/>
              </a:rPr>
              <a:t>move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the university  </a:t>
            </a:r>
            <a:r>
              <a:rPr dirty="0" sz="1100" spc="-5" b="1">
                <a:latin typeface="Georgia"/>
                <a:cs typeface="Georgia"/>
              </a:rPr>
              <a:t>of </a:t>
            </a:r>
            <a:r>
              <a:rPr dirty="0" sz="1100" b="1">
                <a:latin typeface="Georgia"/>
                <a:cs typeface="Georgia"/>
              </a:rPr>
              <a:t>their </a:t>
            </a:r>
            <a:r>
              <a:rPr dirty="0" sz="1100" spc="-5" b="1">
                <a:latin typeface="Georgia"/>
                <a:cs typeface="Georgia"/>
              </a:rPr>
              <a:t>choice, rather than the nearest one. Another strong </a:t>
            </a:r>
            <a:r>
              <a:rPr dirty="0" sz="1100" spc="-5" b="1" u="heavy">
                <a:latin typeface="Georgia"/>
                <a:cs typeface="Georgia"/>
              </a:rPr>
              <a:t>motive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the desire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live </a:t>
            </a:r>
            <a:r>
              <a:rPr dirty="0" sz="1100" b="1">
                <a:latin typeface="Georgia"/>
                <a:cs typeface="Georgia"/>
              </a:rPr>
              <a:t>in a  </a:t>
            </a:r>
            <a:r>
              <a:rPr dirty="0" sz="1100" spc="-5" b="1">
                <a:latin typeface="Georgia"/>
                <a:cs typeface="Georgia"/>
              </a:rPr>
              <a:t>new culture. Where </a:t>
            </a:r>
            <a:r>
              <a:rPr dirty="0" sz="1100" b="1">
                <a:latin typeface="Georgia"/>
                <a:cs typeface="Georgia"/>
              </a:rPr>
              <a:t>do </a:t>
            </a:r>
            <a:r>
              <a:rPr dirty="0" sz="1100" spc="-5" b="1">
                <a:latin typeface="Georgia"/>
                <a:cs typeface="Georgia"/>
              </a:rPr>
              <a:t>these students live? Many have rooms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b="1" u="heavy">
                <a:latin typeface="Georgia"/>
                <a:cs typeface="Georgia"/>
              </a:rPr>
              <a:t>halls </a:t>
            </a:r>
            <a:r>
              <a:rPr dirty="0" sz="1100" spc="-5" b="1" u="heavy">
                <a:latin typeface="Georgia"/>
                <a:cs typeface="Georgia"/>
              </a:rPr>
              <a:t>of </a:t>
            </a:r>
            <a:r>
              <a:rPr dirty="0" sz="1100" b="1" u="heavy">
                <a:latin typeface="Georgia"/>
                <a:cs typeface="Georgia"/>
              </a:rPr>
              <a:t>residence</a:t>
            </a:r>
            <a:r>
              <a:rPr dirty="0" sz="1100" b="1">
                <a:latin typeface="Georgia"/>
                <a:cs typeface="Georgia"/>
              </a:rPr>
              <a:t>, </a:t>
            </a:r>
            <a:r>
              <a:rPr dirty="0" sz="1100" spc="-5" b="1">
                <a:latin typeface="Georgia"/>
                <a:cs typeface="Georgia"/>
              </a:rPr>
              <a:t>especially 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their first year; </a:t>
            </a:r>
            <a:r>
              <a:rPr dirty="0" sz="1100" spc="-5" b="1" u="heavy">
                <a:latin typeface="Arial Black"/>
                <a:cs typeface="Arial Black"/>
              </a:rPr>
              <a:t>others </a:t>
            </a:r>
            <a:r>
              <a:rPr dirty="0" sz="1100" spc="-5" b="1">
                <a:latin typeface="Georgia"/>
                <a:cs typeface="Georgia"/>
              </a:rPr>
              <a:t>rent flats or houses.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lucky </a:t>
            </a:r>
            <a:r>
              <a:rPr dirty="0" sz="1100" spc="-5" b="1" u="heavy">
                <a:latin typeface="Georgia"/>
                <a:cs typeface="Georgia"/>
              </a:rPr>
              <a:t>minority </a:t>
            </a:r>
            <a:r>
              <a:rPr dirty="0" sz="1100" spc="-5" b="1">
                <a:latin typeface="Georgia"/>
                <a:cs typeface="Georgia"/>
              </a:rPr>
              <a:t>live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property that</a:t>
            </a:r>
            <a:r>
              <a:rPr dirty="0" sz="1100" spc="9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their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6515" indent="34925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parents </a:t>
            </a:r>
            <a:r>
              <a:rPr dirty="0" sz="1100" b="1">
                <a:latin typeface="Georgia"/>
                <a:cs typeface="Georgia"/>
              </a:rPr>
              <a:t>have </a:t>
            </a:r>
            <a:r>
              <a:rPr dirty="0" sz="1100" spc="-5" b="1">
                <a:latin typeface="Georgia"/>
                <a:cs typeface="Georgia"/>
              </a:rPr>
              <a:t>bought for them. Most of them </a:t>
            </a:r>
            <a:r>
              <a:rPr dirty="0" sz="1100" b="1">
                <a:latin typeface="Georgia"/>
                <a:cs typeface="Georgia"/>
              </a:rPr>
              <a:t>need to learn to </a:t>
            </a:r>
            <a:r>
              <a:rPr dirty="0" sz="1100" spc="-5" b="1">
                <a:latin typeface="Georgia"/>
                <a:cs typeface="Georgia"/>
              </a:rPr>
              <a:t>cook, </a:t>
            </a:r>
            <a:r>
              <a:rPr dirty="0" sz="1100" b="1">
                <a:latin typeface="Georgia"/>
                <a:cs typeface="Georgia"/>
              </a:rPr>
              <a:t>do their </a:t>
            </a:r>
            <a:r>
              <a:rPr dirty="0" sz="1100" spc="-5" b="1">
                <a:latin typeface="Georgia"/>
                <a:cs typeface="Georgia"/>
              </a:rPr>
              <a:t>own </a:t>
            </a:r>
            <a:r>
              <a:rPr dirty="0" sz="1100" b="1">
                <a:latin typeface="Georgia"/>
                <a:cs typeface="Georgia"/>
              </a:rPr>
              <a:t>washing and  </a:t>
            </a:r>
            <a:r>
              <a:rPr dirty="0" sz="1100" b="1">
                <a:latin typeface="Georgia"/>
                <a:cs typeface="Georgia"/>
              </a:rPr>
              <a:t>manage </a:t>
            </a:r>
            <a:r>
              <a:rPr dirty="0" sz="1100" spc="-5" b="1">
                <a:latin typeface="Georgia"/>
                <a:cs typeface="Georgia"/>
              </a:rPr>
              <a:t>their time and</a:t>
            </a:r>
            <a:r>
              <a:rPr dirty="0" sz="1100" spc="-6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money.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9016" y="1318513"/>
          <a:ext cx="6708775" cy="1659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8346"/>
                <a:gridCol w="4057903"/>
                <a:gridCol w="1143000"/>
              </a:tblGrid>
              <a:tr h="167640"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financial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relating to</a:t>
                      </a:r>
                      <a:r>
                        <a:rPr dirty="0" sz="1100" spc="-10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money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ةيلام </a:t>
                      </a: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رومأ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halls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1100" spc="-8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residence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1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accommodation provided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by 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university or</a:t>
                      </a:r>
                      <a:r>
                        <a:rPr dirty="0" sz="1100" spc="2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college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5" b="1">
                          <a:latin typeface="Times New Roman"/>
                          <a:cs typeface="Times New Roman"/>
                        </a:rPr>
                        <a:t>ةعماجلا</a:t>
                      </a:r>
                      <a:r>
                        <a:rPr dirty="0" sz="11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75" b="1">
                          <a:latin typeface="Times New Roman"/>
                          <a:cs typeface="Times New Roman"/>
                        </a:rPr>
                        <a:t>نكس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motive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reason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for doing</a:t>
                      </a:r>
                      <a:r>
                        <a:rPr dirty="0" sz="1100" spc="-4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something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زفاح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algn="ctr" marL="635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minority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not many ,the opposite of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majority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60" b="1">
                          <a:latin typeface="Times New Roman"/>
                          <a:cs typeface="Times New Roman"/>
                        </a:rPr>
                        <a:t>ةيلقلأا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debts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45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costs ,</a:t>
                      </a:r>
                      <a:r>
                        <a:rPr dirty="0" sz="1100" spc="-11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charges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-110" b="1">
                          <a:latin typeface="Times New Roman"/>
                          <a:cs typeface="Times New Roman"/>
                        </a:rPr>
                        <a:t>نويد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fees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money you</a:t>
                      </a:r>
                      <a:r>
                        <a:rPr dirty="0" sz="1100" spc="-8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owe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موسر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روجأ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algn="ctr" marL="565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tuition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teaching, especially in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small</a:t>
                      </a:r>
                      <a:r>
                        <a:rPr dirty="0" sz="1100" spc="-1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groups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 marR="74930" indent="-321945">
                        <a:lnSpc>
                          <a:spcPts val="1260"/>
                        </a:lnSpc>
                        <a:spcBef>
                          <a:spcPts val="10"/>
                        </a:spcBef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تاعومجم </a:t>
                      </a:r>
                      <a:r>
                        <a:rPr dirty="0" sz="1100" spc="-285" b="1">
                          <a:latin typeface="Times New Roman"/>
                          <a:cs typeface="Times New Roman"/>
                        </a:rPr>
                        <a:t>يف</a:t>
                      </a:r>
                      <a:r>
                        <a:rPr dirty="0" sz="11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15" b="1">
                          <a:latin typeface="Times New Roman"/>
                          <a:cs typeface="Times New Roman"/>
                        </a:rPr>
                        <a:t>ميلعتلا  </a:t>
                      </a:r>
                      <a:r>
                        <a:rPr dirty="0" sz="1100" spc="-185" b="1">
                          <a:latin typeface="Times New Roman"/>
                          <a:cs typeface="Times New Roman"/>
                        </a:rPr>
                        <a:t>ةريغص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088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degree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431165" indent="34925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qualification that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is given 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you when you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have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successfully completed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course of</a:t>
                      </a:r>
                      <a:r>
                        <a:rPr dirty="0" sz="1100" spc="-2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study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100" spc="-105" b="1">
                          <a:latin typeface="Times New Roman"/>
                          <a:cs typeface="Times New Roman"/>
                        </a:rPr>
                        <a:t>ةيملع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ةجرد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 b="1">
                          <a:latin typeface="Times New Roman"/>
                          <a:cs typeface="Times New Roman"/>
                        </a:rPr>
                        <a:t>ةداهش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4890" y="8545068"/>
            <a:ext cx="268789" cy="2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24427" y="8523096"/>
            <a:ext cx="399161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38040" y="8220456"/>
            <a:ext cx="630301" cy="486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41671" y="8092693"/>
            <a:ext cx="373633" cy="373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29504" y="7870570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43739" y="7498842"/>
            <a:ext cx="318050" cy="419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1246" y="7305293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9201" y="6910958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74588" y="6722236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05926" y="8946250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54144" y="8798394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1446" y="8656193"/>
            <a:ext cx="271399" cy="340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57826" y="8498331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06947" y="8377991"/>
            <a:ext cx="288280" cy="3377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19471" y="8148193"/>
            <a:ext cx="264159" cy="3618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96211" y="7951469"/>
            <a:ext cx="252722" cy="3698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58910" y="7800213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9395" y="7521702"/>
            <a:ext cx="234856" cy="3886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41710" y="7337679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64890" y="8545068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7"/>
                </a:lnTo>
                <a:lnTo>
                  <a:pt x="165100" y="30733"/>
                </a:lnTo>
                <a:lnTo>
                  <a:pt x="167005" y="33146"/>
                </a:lnTo>
                <a:lnTo>
                  <a:pt x="168783" y="35432"/>
                </a:lnTo>
                <a:lnTo>
                  <a:pt x="163702" y="35813"/>
                </a:lnTo>
                <a:lnTo>
                  <a:pt x="158750" y="36067"/>
                </a:lnTo>
                <a:lnTo>
                  <a:pt x="153797" y="36194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1" y="45592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4"/>
                </a:lnTo>
                <a:lnTo>
                  <a:pt x="215677" y="167628"/>
                </a:lnTo>
                <a:lnTo>
                  <a:pt x="240157" y="198754"/>
                </a:lnTo>
                <a:lnTo>
                  <a:pt x="264231" y="235420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7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7"/>
                </a:lnTo>
                <a:lnTo>
                  <a:pt x="165691" y="223317"/>
                </a:lnTo>
                <a:lnTo>
                  <a:pt x="143256" y="195198"/>
                </a:lnTo>
                <a:lnTo>
                  <a:pt x="141097" y="192531"/>
                </a:lnTo>
                <a:lnTo>
                  <a:pt x="141605" y="192912"/>
                </a:lnTo>
                <a:lnTo>
                  <a:pt x="142748" y="193547"/>
                </a:lnTo>
                <a:lnTo>
                  <a:pt x="146304" y="196849"/>
                </a:lnTo>
                <a:lnTo>
                  <a:pt x="152654" y="202056"/>
                </a:lnTo>
                <a:lnTo>
                  <a:pt x="157352" y="205739"/>
                </a:lnTo>
                <a:lnTo>
                  <a:pt x="163068" y="210311"/>
                </a:lnTo>
                <a:lnTo>
                  <a:pt x="169163" y="215645"/>
                </a:lnTo>
                <a:lnTo>
                  <a:pt x="174789" y="220438"/>
                </a:lnTo>
                <a:lnTo>
                  <a:pt x="182165" y="227026"/>
                </a:lnTo>
                <a:lnTo>
                  <a:pt x="191327" y="235446"/>
                </a:lnTo>
                <a:lnTo>
                  <a:pt x="202311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1"/>
                </a:lnTo>
                <a:lnTo>
                  <a:pt x="231521" y="250609"/>
                </a:lnTo>
                <a:lnTo>
                  <a:pt x="223265" y="240029"/>
                </a:lnTo>
                <a:lnTo>
                  <a:pt x="189144" y="196594"/>
                </a:lnTo>
                <a:lnTo>
                  <a:pt x="154987" y="153146"/>
                </a:lnTo>
                <a:lnTo>
                  <a:pt x="120806" y="109674"/>
                </a:lnTo>
                <a:lnTo>
                  <a:pt x="86613" y="66166"/>
                </a:lnTo>
                <a:lnTo>
                  <a:pt x="58547" y="35940"/>
                </a:lnTo>
                <a:lnTo>
                  <a:pt x="45338" y="28320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21252" y="6719061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16693" y="589884"/>
            <a:ext cx="6657340" cy="134048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just" marL="12700" marR="5080">
              <a:lnSpc>
                <a:spcPts val="1260"/>
              </a:lnSpc>
              <a:spcBef>
                <a:spcPts val="35"/>
              </a:spcBef>
            </a:pPr>
            <a:r>
              <a:rPr dirty="0" sz="1100" spc="-275" b="1">
                <a:latin typeface="Times New Roman"/>
                <a:cs typeface="Times New Roman"/>
              </a:rPr>
              <a:t>طقف</a:t>
            </a:r>
            <a:r>
              <a:rPr dirty="0" sz="1100" spc="9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%7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-114" b="1">
                <a:latin typeface="Times New Roman"/>
                <a:cs typeface="Times New Roman"/>
              </a:rPr>
              <a:t>ىلع </a:t>
            </a:r>
            <a:r>
              <a:rPr dirty="0" sz="1100" spc="-60" b="1">
                <a:latin typeface="Times New Roman"/>
                <a:cs typeface="Times New Roman"/>
              </a:rPr>
              <a:t>بلاط </a:t>
            </a:r>
            <a:r>
              <a:rPr dirty="0" sz="1100" spc="-5" b="1">
                <a:latin typeface="Times New Roman"/>
                <a:cs typeface="Times New Roman"/>
              </a:rPr>
              <a:t>17.000 </a:t>
            </a:r>
            <a:r>
              <a:rPr dirty="0" sz="1100" spc="-125" b="1">
                <a:latin typeface="Times New Roman"/>
                <a:cs typeface="Times New Roman"/>
              </a:rPr>
              <a:t>تلمش </a:t>
            </a:r>
            <a:r>
              <a:rPr dirty="0" sz="1100" spc="-165" b="1">
                <a:latin typeface="Times New Roman"/>
                <a:cs typeface="Times New Roman"/>
              </a:rPr>
              <a:t>ةثيدح </a:t>
            </a:r>
            <a:r>
              <a:rPr dirty="0" sz="1100" spc="-50" b="1">
                <a:latin typeface="Times New Roman"/>
                <a:cs typeface="Times New Roman"/>
              </a:rPr>
              <a:t>ةسارد </a:t>
            </a:r>
            <a:r>
              <a:rPr dirty="0" sz="1100" spc="15" b="1">
                <a:latin typeface="Times New Roman"/>
                <a:cs typeface="Times New Roman"/>
              </a:rPr>
              <a:t>ترهظأو </a:t>
            </a:r>
            <a:r>
              <a:rPr dirty="0" sz="1100" spc="-114" b="1">
                <a:latin typeface="Times New Roman"/>
                <a:cs typeface="Times New Roman"/>
              </a:rPr>
              <a:t>.دلابلا </a:t>
            </a:r>
            <a:r>
              <a:rPr dirty="0" sz="1100" spc="-10" b="1">
                <a:latin typeface="Times New Roman"/>
                <a:cs typeface="Times New Roman"/>
              </a:rPr>
              <a:t>جراخ </a:t>
            </a:r>
            <a:r>
              <a:rPr dirty="0" sz="1100" spc="-70" b="1">
                <a:latin typeface="Times New Roman"/>
                <a:cs typeface="Times New Roman"/>
              </a:rPr>
              <a:t>ةساردلا </a:t>
            </a:r>
            <a:r>
              <a:rPr dirty="0" sz="1100" spc="-130" b="1">
                <a:latin typeface="Times New Roman"/>
                <a:cs typeface="Times New Roman"/>
              </a:rPr>
              <a:t>نوراتخي </a:t>
            </a:r>
            <a:r>
              <a:rPr dirty="0" sz="1100" spc="-135" b="1">
                <a:latin typeface="Times New Roman"/>
                <a:cs typeface="Times New Roman"/>
              </a:rPr>
              <a:t>ةبلطلا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35" b="1">
                <a:latin typeface="Times New Roman"/>
                <a:cs typeface="Times New Roman"/>
              </a:rPr>
              <a:t>مظعم </a:t>
            </a:r>
            <a:r>
              <a:rPr dirty="0" sz="1100" spc="-160" b="1">
                <a:latin typeface="Times New Roman"/>
                <a:cs typeface="Times New Roman"/>
              </a:rPr>
              <a:t>نإف </a:t>
            </a:r>
            <a:r>
              <a:rPr dirty="0" sz="1100" spc="-125" b="1">
                <a:latin typeface="Times New Roman"/>
                <a:cs typeface="Times New Roman"/>
              </a:rPr>
              <a:t>،ةيلاعلا </a:t>
            </a:r>
            <a:r>
              <a:rPr dirty="0" sz="1100" spc="-215" b="1">
                <a:latin typeface="Times New Roman"/>
                <a:cs typeface="Times New Roman"/>
              </a:rPr>
              <a:t>ةفلكتلا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50" b="1">
                <a:latin typeface="Times New Roman"/>
                <a:cs typeface="Times New Roman"/>
              </a:rPr>
              <a:t>مغرلا </a:t>
            </a:r>
            <a:r>
              <a:rPr dirty="0" sz="1100" spc="-90" b="1">
                <a:latin typeface="Times New Roman"/>
                <a:cs typeface="Times New Roman"/>
              </a:rPr>
              <a:t>ىلعو  </a:t>
            </a:r>
            <a:r>
              <a:rPr dirty="0" sz="1100" spc="25" b="1">
                <a:latin typeface="Times New Roman"/>
                <a:cs typeface="Times New Roman"/>
              </a:rPr>
              <a:t>نم </a:t>
            </a:r>
            <a:r>
              <a:rPr dirty="0" sz="1100" spc="-35" b="1">
                <a:latin typeface="Times New Roman"/>
                <a:cs typeface="Times New Roman"/>
              </a:rPr>
              <a:t>لاملا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00" b="1">
                <a:latin typeface="Times New Roman"/>
                <a:cs typeface="Times New Roman"/>
              </a:rPr>
              <a:t>ديزملا  </a:t>
            </a:r>
            <a:r>
              <a:rPr dirty="0" sz="1100" spc="-130" b="1">
                <a:latin typeface="Times New Roman"/>
                <a:cs typeface="Times New Roman"/>
              </a:rPr>
              <a:t>ضارتقا  </a:t>
            </a:r>
            <a:r>
              <a:rPr dirty="0" sz="1100" spc="-245" b="1">
                <a:latin typeface="Times New Roman"/>
                <a:cs typeface="Times New Roman"/>
              </a:rPr>
              <a:t>ينعي            </a:t>
            </a:r>
            <a:r>
              <a:rPr dirty="0" sz="1100" spc="-50" b="1">
                <a:latin typeface="Times New Roman"/>
                <a:cs typeface="Times New Roman"/>
              </a:rPr>
              <a:t>جراخلا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175" b="1">
                <a:latin typeface="Times New Roman"/>
                <a:cs typeface="Times New Roman"/>
              </a:rPr>
              <a:t>شيعلا   </a:t>
            </a:r>
            <a:r>
              <a:rPr dirty="0" sz="1100" spc="-160" b="1">
                <a:latin typeface="Times New Roman"/>
                <a:cs typeface="Times New Roman"/>
              </a:rPr>
              <a:t>نإف   بابشلا   </a:t>
            </a:r>
            <a:r>
              <a:rPr dirty="0" sz="1100" spc="-80" b="1">
                <a:latin typeface="Times New Roman"/>
                <a:cs typeface="Times New Roman"/>
              </a:rPr>
              <a:t>مظعمل  </a:t>
            </a:r>
            <a:r>
              <a:rPr dirty="0" sz="1100" spc="-229" b="1">
                <a:latin typeface="Times New Roman"/>
                <a:cs typeface="Times New Roman"/>
              </a:rPr>
              <a:t>ةبسنلاب        </a:t>
            </a:r>
            <a:r>
              <a:rPr dirty="0" sz="1100" spc="-145" b="1">
                <a:latin typeface="Times New Roman"/>
                <a:cs typeface="Times New Roman"/>
              </a:rPr>
              <a:t>،عبطلابو   </a:t>
            </a:r>
            <a:r>
              <a:rPr dirty="0" sz="1100" spc="-85" b="1">
                <a:latin typeface="Times New Roman"/>
                <a:cs typeface="Times New Roman"/>
              </a:rPr>
              <a:t>.ةيعماجلا  </a:t>
            </a:r>
            <a:r>
              <a:rPr dirty="0" sz="1100" spc="-75" b="1">
                <a:latin typeface="Times New Roman"/>
                <a:cs typeface="Times New Roman"/>
              </a:rPr>
              <a:t>مهتداهش  </a:t>
            </a:r>
            <a:r>
              <a:rPr dirty="0" sz="1100" spc="-114" b="1">
                <a:latin typeface="Times New Roman"/>
                <a:cs typeface="Times New Roman"/>
              </a:rPr>
              <a:t>ىلع  </a:t>
            </a:r>
            <a:r>
              <a:rPr dirty="0" sz="1100" spc="-145" b="1">
                <a:latin typeface="Times New Roman"/>
                <a:cs typeface="Times New Roman"/>
              </a:rPr>
              <a:t>لوصحلل   </a:t>
            </a:r>
            <a:r>
              <a:rPr dirty="0" sz="1100" spc="-70" b="1">
                <a:latin typeface="Times New Roman"/>
                <a:cs typeface="Times New Roman"/>
              </a:rPr>
              <a:t>مهدلاب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75" b="1">
                <a:latin typeface="Times New Roman"/>
                <a:cs typeface="Times New Roman"/>
              </a:rPr>
              <a:t> </a:t>
            </a:r>
            <a:r>
              <a:rPr dirty="0" sz="1100" spc="-160" b="1">
                <a:latin typeface="Times New Roman"/>
                <a:cs typeface="Times New Roman"/>
              </a:rPr>
              <a:t>ءاقبلا </a:t>
            </a:r>
            <a:r>
              <a:rPr dirty="0" sz="1100" spc="-15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اودارأ</a:t>
            </a: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260"/>
              </a:lnSpc>
              <a:spcBef>
                <a:spcPts val="10"/>
              </a:spcBef>
            </a:pPr>
            <a:r>
              <a:rPr dirty="0" sz="1100" spc="-5" b="1">
                <a:latin typeface="Times New Roman"/>
                <a:cs typeface="Times New Roman"/>
              </a:rPr>
              <a:t>نأ </a:t>
            </a:r>
            <a:r>
              <a:rPr dirty="0" sz="1100" spc="-140" b="1">
                <a:latin typeface="Times New Roman"/>
                <a:cs typeface="Times New Roman"/>
              </a:rPr>
              <a:t>نوديري </a:t>
            </a:r>
            <a:r>
              <a:rPr dirty="0" sz="1100" spc="-50" b="1">
                <a:latin typeface="Times New Roman"/>
                <a:cs typeface="Times New Roman"/>
              </a:rPr>
              <a:t>مهنأ </a:t>
            </a:r>
            <a:r>
              <a:rPr dirty="0" sz="1100" spc="-165" b="1">
                <a:latin typeface="Times New Roman"/>
                <a:cs typeface="Times New Roman"/>
              </a:rPr>
              <a:t>نولوقي </a:t>
            </a:r>
            <a:r>
              <a:rPr dirty="0" sz="1100" spc="5" b="1">
                <a:latin typeface="Times New Roman"/>
                <a:cs typeface="Times New Roman"/>
              </a:rPr>
              <a:t>مهمظعم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-70" b="1">
                <a:latin typeface="Times New Roman"/>
                <a:cs typeface="Times New Roman"/>
              </a:rPr>
              <a:t>لاإ </a:t>
            </a:r>
            <a:r>
              <a:rPr dirty="0" sz="1100" spc="-85" b="1">
                <a:latin typeface="Times New Roman"/>
                <a:cs typeface="Times New Roman"/>
              </a:rPr>
              <a:t>؟راجيلإا </a:t>
            </a:r>
            <a:r>
              <a:rPr dirty="0" sz="1100" spc="-210" b="1">
                <a:latin typeface="Times New Roman"/>
                <a:cs typeface="Times New Roman"/>
              </a:rPr>
              <a:t>عفدل </a:t>
            </a:r>
            <a:r>
              <a:rPr dirty="0" sz="1100" spc="-125" b="1">
                <a:latin typeface="Times New Roman"/>
                <a:cs typeface="Times New Roman"/>
              </a:rPr>
              <a:t>نورطضي </a:t>
            </a:r>
            <a:r>
              <a:rPr dirty="0" sz="1100" spc="-100" b="1">
                <a:latin typeface="Times New Roman"/>
                <a:cs typeface="Times New Roman"/>
              </a:rPr>
              <a:t>لا </a:t>
            </a:r>
            <a:r>
              <a:rPr dirty="0" sz="1100" spc="-160" b="1">
                <a:latin typeface="Times New Roman"/>
                <a:cs typeface="Times New Roman"/>
              </a:rPr>
              <a:t>ثيح </a:t>
            </a:r>
            <a:r>
              <a:rPr dirty="0" sz="1100" spc="-110" b="1">
                <a:latin typeface="Times New Roman"/>
                <a:cs typeface="Times New Roman"/>
              </a:rPr>
              <a:t>،مهنادلب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70" b="1">
                <a:latin typeface="Times New Roman"/>
                <a:cs typeface="Times New Roman"/>
              </a:rPr>
              <a:t>ةساردلا </a:t>
            </a:r>
            <a:r>
              <a:rPr dirty="0" sz="1100" spc="-105" b="1">
                <a:latin typeface="Times New Roman"/>
                <a:cs typeface="Times New Roman"/>
              </a:rPr>
              <a:t>قيرط </a:t>
            </a:r>
            <a:r>
              <a:rPr dirty="0" sz="1100" spc="-5" b="1">
                <a:latin typeface="Times New Roman"/>
                <a:cs typeface="Times New Roman"/>
              </a:rPr>
              <a:t>نع </a:t>
            </a:r>
            <a:r>
              <a:rPr dirty="0" sz="1100" spc="-130" b="1">
                <a:latin typeface="Times New Roman"/>
                <a:cs typeface="Times New Roman"/>
              </a:rPr>
              <a:t>ةنادتسلاا </a:t>
            </a:r>
            <a:r>
              <a:rPr dirty="0" sz="1100" spc="-140" b="1">
                <a:latin typeface="Times New Roman"/>
                <a:cs typeface="Times New Roman"/>
              </a:rPr>
              <a:t>ةبلطلا </a:t>
            </a:r>
            <a:r>
              <a:rPr dirty="0" sz="1100" spc="-240" b="1">
                <a:latin typeface="Times New Roman"/>
                <a:cs typeface="Times New Roman"/>
              </a:rPr>
              <a:t>بنجتي </a:t>
            </a:r>
            <a:r>
              <a:rPr dirty="0" sz="1100" spc="-100" b="1">
                <a:latin typeface="Times New Roman"/>
                <a:cs typeface="Times New Roman"/>
              </a:rPr>
              <a:t>لا </a:t>
            </a:r>
            <a:r>
              <a:rPr dirty="0" sz="1100" spc="-40" b="1">
                <a:latin typeface="Times New Roman"/>
                <a:cs typeface="Times New Roman"/>
              </a:rPr>
              <a:t>اذامل </a:t>
            </a:r>
            <a:r>
              <a:rPr dirty="0" sz="1100" spc="-90" b="1">
                <a:latin typeface="Times New Roman"/>
                <a:cs typeface="Times New Roman"/>
              </a:rPr>
              <a:t>،نكلو </a:t>
            </a:r>
            <a:r>
              <a:rPr dirty="0" sz="1100" spc="-50" b="1">
                <a:latin typeface="Times New Roman"/>
                <a:cs typeface="Times New Roman"/>
              </a:rPr>
              <a:t>.ةموكحلا  </a:t>
            </a:r>
            <a:r>
              <a:rPr dirty="0" sz="1100" spc="-235" b="1">
                <a:latin typeface="Times New Roman"/>
                <a:cs typeface="Times New Roman"/>
              </a:rPr>
              <a:t>نكسي </a:t>
            </a:r>
            <a:r>
              <a:rPr dirty="0" sz="1100" spc="-140" b="1">
                <a:latin typeface="Times New Roman"/>
                <a:cs typeface="Times New Roman"/>
              </a:rPr>
              <a:t>نيأ </a:t>
            </a:r>
            <a:r>
              <a:rPr dirty="0" sz="1100" spc="-85" b="1">
                <a:latin typeface="Times New Roman"/>
                <a:cs typeface="Times New Roman"/>
              </a:rPr>
              <a:t>.ةديدج </a:t>
            </a:r>
            <a:r>
              <a:rPr dirty="0" sz="1100" spc="-229" b="1">
                <a:latin typeface="Times New Roman"/>
                <a:cs typeface="Times New Roman"/>
              </a:rPr>
              <a:t>ةفاقث </a:t>
            </a:r>
            <a:r>
              <a:rPr dirty="0" sz="1100" spc="-114" b="1">
                <a:latin typeface="Times New Roman"/>
                <a:cs typeface="Times New Roman"/>
              </a:rPr>
              <a:t>ىلع </a:t>
            </a:r>
            <a:r>
              <a:rPr dirty="0" sz="1100" spc="-145" b="1">
                <a:latin typeface="Times New Roman"/>
                <a:cs typeface="Times New Roman"/>
              </a:rPr>
              <a:t>فرعتلا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مهتبغر </a:t>
            </a:r>
            <a:r>
              <a:rPr dirty="0" sz="1100" spc="70" b="1">
                <a:latin typeface="Times New Roman"/>
                <a:cs typeface="Times New Roman"/>
              </a:rPr>
              <a:t>وه </a:t>
            </a:r>
            <a:r>
              <a:rPr dirty="0" sz="1100" spc="-40" b="1">
                <a:latin typeface="Times New Roman"/>
                <a:cs typeface="Times New Roman"/>
              </a:rPr>
              <a:t>مهل </a:t>
            </a:r>
            <a:r>
              <a:rPr dirty="0" sz="1100" spc="-50" b="1">
                <a:latin typeface="Times New Roman"/>
                <a:cs typeface="Times New Roman"/>
              </a:rPr>
              <a:t>رخلآا </a:t>
            </a:r>
            <a:r>
              <a:rPr dirty="0" sz="1100" spc="-120" b="1">
                <a:latin typeface="Times New Roman"/>
                <a:cs typeface="Times New Roman"/>
              </a:rPr>
              <a:t>عفادلاو </a:t>
            </a:r>
            <a:r>
              <a:rPr dirty="0" sz="1100" spc="-80" b="1">
                <a:latin typeface="Times New Roman"/>
                <a:cs typeface="Times New Roman"/>
              </a:rPr>
              <a:t>.برقلأا </a:t>
            </a:r>
            <a:r>
              <a:rPr dirty="0" sz="1100" spc="-50" b="1">
                <a:latin typeface="Times New Roman"/>
                <a:cs typeface="Times New Roman"/>
              </a:rPr>
              <a:t>ةعماجلا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spc="-70" b="1">
                <a:latin typeface="Times New Roman"/>
                <a:cs typeface="Times New Roman"/>
              </a:rPr>
              <a:t>ةساردلا </a:t>
            </a:r>
            <a:r>
              <a:rPr dirty="0" sz="1100" spc="-100" b="1">
                <a:latin typeface="Times New Roman"/>
                <a:cs typeface="Times New Roman"/>
              </a:rPr>
              <a:t>لا </a:t>
            </a:r>
            <a:r>
              <a:rPr dirty="0" sz="1100" spc="-155" b="1">
                <a:latin typeface="Times New Roman"/>
                <a:cs typeface="Times New Roman"/>
              </a:rPr>
              <a:t>،اهيف </a:t>
            </a:r>
            <a:r>
              <a:rPr dirty="0" sz="1100" spc="-70" b="1">
                <a:latin typeface="Times New Roman"/>
                <a:cs typeface="Times New Roman"/>
              </a:rPr>
              <a:t>ةساردلا </a:t>
            </a:r>
            <a:r>
              <a:rPr dirty="0" sz="1100" spc="-85" b="1">
                <a:latin typeface="Times New Roman"/>
                <a:cs typeface="Times New Roman"/>
              </a:rPr>
              <a:t>نودوي </a:t>
            </a:r>
            <a:r>
              <a:rPr dirty="0" sz="1100" spc="-185" b="1">
                <a:latin typeface="Times New Roman"/>
                <a:cs typeface="Times New Roman"/>
              </a:rPr>
              <a:t>يتلا </a:t>
            </a:r>
            <a:r>
              <a:rPr dirty="0" sz="1100" spc="-50" b="1">
                <a:latin typeface="Times New Roman"/>
                <a:cs typeface="Times New Roman"/>
              </a:rPr>
              <a:t>ةعماجلا </a:t>
            </a:r>
            <a:r>
              <a:rPr dirty="0" sz="1100" spc="-125" b="1">
                <a:latin typeface="Times New Roman"/>
                <a:cs typeface="Times New Roman"/>
              </a:rPr>
              <a:t>اوراتخي  </a:t>
            </a:r>
            <a:r>
              <a:rPr dirty="0" sz="1100" spc="-295" b="1">
                <a:latin typeface="Times New Roman"/>
                <a:cs typeface="Times New Roman"/>
              </a:rPr>
              <a:t>يف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204" b="1">
                <a:latin typeface="Times New Roman"/>
                <a:cs typeface="Times New Roman"/>
              </a:rPr>
              <a:t>نونكسي    </a:t>
            </a:r>
            <a:r>
              <a:rPr dirty="0" sz="1100" spc="-25" b="1">
                <a:latin typeface="Times New Roman"/>
                <a:cs typeface="Times New Roman"/>
              </a:rPr>
              <a:t>ةظوظحملا </a:t>
            </a:r>
            <a:r>
              <a:rPr dirty="0" sz="1100" spc="-125" b="1">
                <a:latin typeface="Times New Roman"/>
                <a:cs typeface="Times New Roman"/>
              </a:rPr>
              <a:t>ةلقلاو  </a:t>
            </a:r>
            <a:r>
              <a:rPr dirty="0" sz="1100" spc="-135" b="1">
                <a:latin typeface="Times New Roman"/>
                <a:cs typeface="Times New Roman"/>
              </a:rPr>
              <a:t>.تويبلاو  </a:t>
            </a:r>
            <a:r>
              <a:rPr dirty="0" sz="1100" spc="-175" b="1">
                <a:latin typeface="Times New Roman"/>
                <a:cs typeface="Times New Roman"/>
              </a:rPr>
              <a:t>ققشلا   </a:t>
            </a:r>
            <a:r>
              <a:rPr dirty="0" sz="1100" spc="-150" b="1">
                <a:latin typeface="Times New Roman"/>
                <a:cs typeface="Times New Roman"/>
              </a:rPr>
              <a:t>نورجأتسي  </a:t>
            </a:r>
            <a:r>
              <a:rPr dirty="0" sz="1100" spc="-10" b="1">
                <a:latin typeface="Times New Roman"/>
                <a:cs typeface="Times New Roman"/>
              </a:rPr>
              <a:t>نورخآو </a:t>
            </a:r>
            <a:r>
              <a:rPr dirty="0" sz="1100" spc="-60" b="1">
                <a:latin typeface="Times New Roman"/>
                <a:cs typeface="Times New Roman"/>
              </a:rPr>
              <a:t>،ةساردلا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95" b="1">
                <a:latin typeface="Times New Roman"/>
                <a:cs typeface="Times New Roman"/>
              </a:rPr>
              <a:t>ىلولأا  </a:t>
            </a:r>
            <a:r>
              <a:rPr dirty="0" sz="1100" spc="-155" b="1">
                <a:latin typeface="Times New Roman"/>
                <a:cs typeface="Times New Roman"/>
              </a:rPr>
              <a:t>ةنسلا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70" b="1">
                <a:latin typeface="Times New Roman"/>
                <a:cs typeface="Times New Roman"/>
              </a:rPr>
              <a:t>ةصاخ </a:t>
            </a:r>
            <a:r>
              <a:rPr dirty="0" sz="1100" spc="-150" b="1">
                <a:latin typeface="Times New Roman"/>
                <a:cs typeface="Times New Roman"/>
              </a:rPr>
              <a:t>تانكسلا  </a:t>
            </a:r>
            <a:r>
              <a:rPr dirty="0" sz="1100" spc="-5" b="1">
                <a:latin typeface="Times New Roman"/>
                <a:cs typeface="Times New Roman"/>
              </a:rPr>
              <a:t>فرغ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235" b="1">
                <a:latin typeface="Times New Roman"/>
                <a:cs typeface="Times New Roman"/>
              </a:rPr>
              <a:t>نكسي       </a:t>
            </a:r>
            <a:r>
              <a:rPr dirty="0" sz="1100" spc="-145" b="1">
                <a:latin typeface="Times New Roman"/>
                <a:cs typeface="Times New Roman"/>
              </a:rPr>
              <a:t>ديدعلا  </a:t>
            </a:r>
            <a:r>
              <a:rPr dirty="0" sz="1100" spc="-120" b="1">
                <a:latin typeface="Times New Roman"/>
                <a:cs typeface="Times New Roman"/>
              </a:rPr>
              <a:t>؟ةبلطلا </a:t>
            </a:r>
            <a:r>
              <a:rPr dirty="0" sz="1100" spc="-7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ءلاؤه</a:t>
            </a:r>
            <a:endParaRPr sz="1100">
              <a:latin typeface="Times New Roman"/>
              <a:cs typeface="Times New Roman"/>
            </a:endParaRPr>
          </a:p>
          <a:p>
            <a:pPr marL="1936114">
              <a:lnSpc>
                <a:spcPts val="1240"/>
              </a:lnSpc>
            </a:pPr>
            <a:r>
              <a:rPr dirty="0" sz="1100" spc="-10" b="1">
                <a:latin typeface="Times New Roman"/>
                <a:cs typeface="Times New Roman"/>
              </a:rPr>
              <a:t>.مهلاومأو </a:t>
            </a:r>
            <a:r>
              <a:rPr dirty="0" sz="1100" spc="-95" b="1">
                <a:latin typeface="Times New Roman"/>
                <a:cs typeface="Times New Roman"/>
              </a:rPr>
              <a:t>مهتاقوأ  </a:t>
            </a:r>
            <a:r>
              <a:rPr dirty="0" sz="1100" spc="-120" b="1">
                <a:latin typeface="Times New Roman"/>
                <a:cs typeface="Times New Roman"/>
              </a:rPr>
              <a:t>نوريديو  </a:t>
            </a:r>
            <a:r>
              <a:rPr dirty="0" sz="1100" spc="-150" b="1">
                <a:latin typeface="Times New Roman"/>
                <a:cs typeface="Times New Roman"/>
              </a:rPr>
              <a:t>،نولسغيو  </a:t>
            </a:r>
            <a:r>
              <a:rPr dirty="0" sz="1100" spc="-65" b="1">
                <a:latin typeface="Times New Roman"/>
                <a:cs typeface="Times New Roman"/>
              </a:rPr>
              <a:t>،ماعطلا </a:t>
            </a:r>
            <a:r>
              <a:rPr dirty="0" sz="1100" spc="-125" b="1">
                <a:latin typeface="Times New Roman"/>
                <a:cs typeface="Times New Roman"/>
              </a:rPr>
              <a:t>نودعي  </a:t>
            </a:r>
            <a:r>
              <a:rPr dirty="0" sz="1100" spc="-210" b="1">
                <a:latin typeface="Times New Roman"/>
                <a:cs typeface="Times New Roman"/>
              </a:rPr>
              <a:t>فيك    </a:t>
            </a:r>
            <a:r>
              <a:rPr dirty="0" sz="1100" spc="-220" b="1">
                <a:latin typeface="Times New Roman"/>
                <a:cs typeface="Times New Roman"/>
              </a:rPr>
              <a:t>ملعتلل     </a:t>
            </a:r>
            <a:r>
              <a:rPr dirty="0" sz="1100" spc="-90" b="1">
                <a:latin typeface="Times New Roman"/>
                <a:cs typeface="Times New Roman"/>
              </a:rPr>
              <a:t>ةجاحب </a:t>
            </a:r>
            <a:r>
              <a:rPr dirty="0" sz="1100" spc="-155" b="1">
                <a:latin typeface="Times New Roman"/>
                <a:cs typeface="Times New Roman"/>
              </a:rPr>
              <a:t>مهتيبلاغو  </a:t>
            </a:r>
            <a:r>
              <a:rPr dirty="0" sz="1100" spc="-100" b="1">
                <a:latin typeface="Times New Roman"/>
                <a:cs typeface="Times New Roman"/>
              </a:rPr>
              <a:t>.مهئابآ  </a:t>
            </a:r>
            <a:r>
              <a:rPr dirty="0" sz="1100" spc="-40" b="1">
                <a:latin typeface="Times New Roman"/>
                <a:cs typeface="Times New Roman"/>
              </a:rPr>
              <a:t>مهل </a:t>
            </a:r>
            <a:r>
              <a:rPr dirty="0" sz="1100" spc="-125" b="1">
                <a:latin typeface="Times New Roman"/>
                <a:cs typeface="Times New Roman"/>
              </a:rPr>
              <a:t>هارتشا 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80" b="1">
                <a:latin typeface="Times New Roman"/>
                <a:cs typeface="Times New Roman"/>
              </a:rPr>
              <a:t>راقع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55880">
              <a:lnSpc>
                <a:spcPct val="100000"/>
              </a:lnSpc>
            </a:pPr>
            <a:r>
              <a:rPr dirty="0" sz="1400" spc="-155" b="1">
                <a:latin typeface="Times New Roman"/>
                <a:cs typeface="Times New Roman"/>
              </a:rPr>
              <a:t>باـتكلا</a:t>
            </a:r>
            <a:r>
              <a:rPr dirty="0" sz="1400" spc="-85" b="1">
                <a:latin typeface="Times New Roman"/>
                <a:cs typeface="Times New Roman"/>
              </a:rPr>
              <a:t> </a:t>
            </a:r>
            <a:r>
              <a:rPr dirty="0" sz="1400" spc="-120" b="1">
                <a:latin typeface="Times New Roman"/>
                <a:cs typeface="Times New Roman"/>
              </a:rPr>
              <a:t>نيراــمت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676" y="1922017"/>
            <a:ext cx="124904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8 / AB page</a:t>
            </a:r>
            <a:r>
              <a:rPr dirty="0" sz="1200" spc="-10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33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976" y="2122124"/>
            <a:ext cx="6642734" cy="178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580" marR="5080" indent="53340">
              <a:lnSpc>
                <a:spcPct val="117300"/>
              </a:lnSpc>
            </a:pPr>
            <a:r>
              <a:rPr dirty="0" sz="1100">
                <a:latin typeface="Arial Black"/>
                <a:cs typeface="Arial Black"/>
              </a:rPr>
              <a:t>Read the </a:t>
            </a:r>
            <a:r>
              <a:rPr dirty="0" sz="1100" spc="-5">
                <a:latin typeface="Arial Black"/>
                <a:cs typeface="Arial Black"/>
              </a:rPr>
              <a:t>text quickly. </a:t>
            </a:r>
            <a:r>
              <a:rPr dirty="0" sz="1100">
                <a:latin typeface="Arial Black"/>
                <a:cs typeface="Arial Black"/>
              </a:rPr>
              <a:t>Use the </a:t>
            </a:r>
            <a:r>
              <a:rPr dirty="0" sz="1100" spc="-5">
                <a:latin typeface="Arial Black"/>
                <a:cs typeface="Arial Black"/>
              </a:rPr>
              <a:t>context </a:t>
            </a:r>
            <a:r>
              <a:rPr dirty="0" sz="1100">
                <a:latin typeface="Arial Black"/>
                <a:cs typeface="Arial Black"/>
              </a:rPr>
              <a:t>to </a:t>
            </a:r>
            <a:r>
              <a:rPr dirty="0" sz="1100" spc="-5">
                <a:latin typeface="Arial Black"/>
                <a:cs typeface="Arial Black"/>
              </a:rPr>
              <a:t>guess </a:t>
            </a:r>
            <a:r>
              <a:rPr dirty="0" sz="1100">
                <a:latin typeface="Arial Black"/>
                <a:cs typeface="Arial Black"/>
              </a:rPr>
              <a:t>the </a:t>
            </a:r>
            <a:r>
              <a:rPr dirty="0" sz="1100" spc="-5">
                <a:latin typeface="Arial Black"/>
                <a:cs typeface="Arial Black"/>
              </a:rPr>
              <a:t>meaning of </a:t>
            </a:r>
            <a:r>
              <a:rPr dirty="0" sz="1100">
                <a:latin typeface="Arial Black"/>
                <a:cs typeface="Arial Black"/>
              </a:rPr>
              <a:t>the </a:t>
            </a:r>
            <a:r>
              <a:rPr dirty="0" sz="1100" spc="-5">
                <a:latin typeface="Arial Black"/>
                <a:cs typeface="Arial Black"/>
              </a:rPr>
              <a:t>underlined </a:t>
            </a:r>
            <a:r>
              <a:rPr dirty="0" sz="1100">
                <a:latin typeface="Arial Black"/>
                <a:cs typeface="Arial Black"/>
              </a:rPr>
              <a:t>words  </a:t>
            </a:r>
            <a:r>
              <a:rPr dirty="0" sz="1100" spc="-5">
                <a:latin typeface="Arial Black"/>
                <a:cs typeface="Arial Black"/>
              </a:rPr>
              <a:t>and </a:t>
            </a:r>
            <a:r>
              <a:rPr dirty="0" sz="1100">
                <a:latin typeface="Arial Black"/>
                <a:cs typeface="Arial Black"/>
              </a:rPr>
              <a:t>match them </a:t>
            </a:r>
            <a:r>
              <a:rPr dirty="0" sz="1100" spc="-5">
                <a:latin typeface="Arial Black"/>
                <a:cs typeface="Arial Black"/>
              </a:rPr>
              <a:t>with </a:t>
            </a:r>
            <a:r>
              <a:rPr dirty="0" sz="1100">
                <a:latin typeface="Arial Black"/>
                <a:cs typeface="Arial Black"/>
              </a:rPr>
              <a:t>their </a:t>
            </a:r>
            <a:r>
              <a:rPr dirty="0" sz="1100" spc="-5">
                <a:latin typeface="Arial Black"/>
                <a:cs typeface="Arial Black"/>
              </a:rPr>
              <a:t>meanings. </a:t>
            </a:r>
            <a:r>
              <a:rPr dirty="0" sz="1100" spc="-10">
                <a:latin typeface="Arial Black"/>
                <a:cs typeface="Arial Black"/>
              </a:rPr>
              <a:t>The </a:t>
            </a:r>
            <a:r>
              <a:rPr dirty="0" sz="1100" spc="-5">
                <a:latin typeface="Arial Black"/>
                <a:cs typeface="Arial Black"/>
              </a:rPr>
              <a:t>first one </a:t>
            </a:r>
            <a:r>
              <a:rPr dirty="0" sz="1100">
                <a:latin typeface="Arial Black"/>
                <a:cs typeface="Arial Black"/>
              </a:rPr>
              <a:t>is </a:t>
            </a:r>
            <a:r>
              <a:rPr dirty="0" sz="1100" spc="-5">
                <a:latin typeface="Arial Black"/>
                <a:cs typeface="Arial Black"/>
              </a:rPr>
              <a:t>done for</a:t>
            </a:r>
            <a:r>
              <a:rPr dirty="0" sz="1100" spc="45">
                <a:latin typeface="Arial Black"/>
                <a:cs typeface="Arial Black"/>
              </a:rPr>
              <a:t> </a:t>
            </a:r>
            <a:r>
              <a:rPr dirty="0" sz="1100" spc="-5">
                <a:latin typeface="Arial Black"/>
                <a:cs typeface="Arial Black"/>
              </a:rPr>
              <a:t>you.</a:t>
            </a:r>
            <a:endParaRPr sz="1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latin typeface="Arial Black"/>
                <a:cs typeface="Arial Black"/>
              </a:rPr>
              <a:t>1. </a:t>
            </a:r>
            <a:r>
              <a:rPr dirty="0" sz="1100" b="1">
                <a:latin typeface="Arial Black"/>
                <a:cs typeface="Arial Black"/>
              </a:rPr>
              <a:t>accommodation </a:t>
            </a:r>
            <a:r>
              <a:rPr dirty="0" sz="1100" spc="-5" b="1">
                <a:latin typeface="Arial Black"/>
                <a:cs typeface="Arial Black"/>
              </a:rPr>
              <a:t>provided </a:t>
            </a:r>
            <a:r>
              <a:rPr dirty="0" sz="1100" b="1">
                <a:latin typeface="Arial Black"/>
                <a:cs typeface="Arial Black"/>
              </a:rPr>
              <a:t>by a </a:t>
            </a:r>
            <a:r>
              <a:rPr dirty="0" sz="1100" spc="-5" b="1">
                <a:latin typeface="Arial Black"/>
                <a:cs typeface="Arial Black"/>
              </a:rPr>
              <a:t>university or college: </a:t>
            </a:r>
            <a:r>
              <a:rPr dirty="0" sz="1100" spc="-5" b="1">
                <a:latin typeface="Georgia"/>
                <a:cs typeface="Georgia"/>
              </a:rPr>
              <a:t>halls of</a:t>
            </a:r>
            <a:r>
              <a:rPr dirty="0" sz="110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residence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100" spc="-5" b="1">
                <a:latin typeface="Arial Black"/>
                <a:cs typeface="Arial Black"/>
              </a:rPr>
              <a:t>2. reason for doing </a:t>
            </a:r>
            <a:r>
              <a:rPr dirty="0" sz="1100" b="1">
                <a:latin typeface="Arial Black"/>
                <a:cs typeface="Arial Black"/>
              </a:rPr>
              <a:t>something</a:t>
            </a:r>
            <a:r>
              <a:rPr dirty="0" sz="1100" b="1">
                <a:latin typeface="Georgia"/>
                <a:cs typeface="Georgia"/>
              </a:rPr>
              <a:t>:</a:t>
            </a:r>
            <a:r>
              <a:rPr dirty="0" sz="1100" spc="5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marL="12700" marR="1176655">
              <a:lnSpc>
                <a:spcPct val="117300"/>
              </a:lnSpc>
            </a:pPr>
            <a:r>
              <a:rPr dirty="0" sz="1100" spc="-5" b="1">
                <a:latin typeface="Arial Black"/>
                <a:cs typeface="Arial Black"/>
              </a:rPr>
              <a:t>3. </a:t>
            </a:r>
            <a:r>
              <a:rPr dirty="0" sz="1100" spc="-5" b="1">
                <a:latin typeface="Arial Black"/>
                <a:cs typeface="Arial Black"/>
              </a:rPr>
              <a:t>not </a:t>
            </a:r>
            <a:r>
              <a:rPr dirty="0" sz="1100" b="1">
                <a:latin typeface="Arial Black"/>
                <a:cs typeface="Arial Black"/>
              </a:rPr>
              <a:t>many, the opposite </a:t>
            </a:r>
            <a:r>
              <a:rPr dirty="0" sz="1100" spc="-5" b="1">
                <a:latin typeface="Arial Black"/>
                <a:cs typeface="Arial Black"/>
              </a:rPr>
              <a:t>of ‘majority’</a:t>
            </a:r>
            <a:r>
              <a:rPr dirty="0" sz="1100" spc="-5" b="1">
                <a:latin typeface="Georgia"/>
                <a:cs typeface="Georgia"/>
              </a:rPr>
              <a:t>:…………………………………………………  </a:t>
            </a:r>
            <a:r>
              <a:rPr dirty="0" sz="1100" spc="-5" b="1">
                <a:latin typeface="Arial Black"/>
                <a:cs typeface="Arial Black"/>
              </a:rPr>
              <a:t>4. </a:t>
            </a:r>
            <a:r>
              <a:rPr dirty="0" sz="1100" b="1">
                <a:latin typeface="Arial Black"/>
                <a:cs typeface="Arial Black"/>
              </a:rPr>
              <a:t>costs,</a:t>
            </a:r>
            <a:r>
              <a:rPr dirty="0" sz="1100" spc="45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Arial Black"/>
                <a:cs typeface="Arial Black"/>
              </a:rPr>
              <a:t>charges</a:t>
            </a:r>
            <a:r>
              <a:rPr dirty="0" sz="1100" spc="-5" b="1">
                <a:latin typeface="Georgia"/>
                <a:cs typeface="Georgia"/>
              </a:rPr>
              <a:t>:…………………………………………………………………………..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2700" marR="1394460">
              <a:lnSpc>
                <a:spcPct val="117300"/>
              </a:lnSpc>
              <a:spcBef>
                <a:spcPts val="10"/>
              </a:spcBef>
            </a:pPr>
            <a:r>
              <a:rPr dirty="0" sz="1100" spc="-5" b="1">
                <a:latin typeface="Arial Black"/>
                <a:cs typeface="Arial Black"/>
              </a:rPr>
              <a:t>5. money you owe</a:t>
            </a:r>
            <a:r>
              <a:rPr dirty="0" sz="1100" spc="-5" b="1">
                <a:latin typeface="Georgia"/>
                <a:cs typeface="Georgia"/>
              </a:rPr>
              <a:t>:…………………………………………………………………………..  </a:t>
            </a:r>
            <a:r>
              <a:rPr dirty="0" sz="1100" spc="-5" b="1">
                <a:latin typeface="Arial Black"/>
                <a:cs typeface="Arial Black"/>
              </a:rPr>
              <a:t>6. relating </a:t>
            </a:r>
            <a:r>
              <a:rPr dirty="0" sz="1100" b="1">
                <a:latin typeface="Arial Black"/>
                <a:cs typeface="Arial Black"/>
              </a:rPr>
              <a:t>to</a:t>
            </a:r>
            <a:r>
              <a:rPr dirty="0" sz="1100" spc="60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Arial Black"/>
                <a:cs typeface="Arial Black"/>
              </a:rPr>
              <a:t>money</a:t>
            </a:r>
            <a:r>
              <a:rPr dirty="0" sz="1100" spc="-5" b="1">
                <a:latin typeface="Georgia"/>
                <a:cs typeface="Georgia"/>
              </a:rPr>
              <a:t>:………………………………………………………………………..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5676" y="4071239"/>
            <a:ext cx="119697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9 / AB page</a:t>
            </a:r>
            <a:r>
              <a:rPr dirty="0" sz="1200" spc="-11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33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9363" y="4300346"/>
            <a:ext cx="6590665" cy="1144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Arial Black"/>
                <a:cs typeface="Arial Black"/>
              </a:rPr>
              <a:t>Are these </a:t>
            </a:r>
            <a:r>
              <a:rPr dirty="0" sz="1100" spc="-5" b="1">
                <a:latin typeface="Arial Black"/>
                <a:cs typeface="Arial Black"/>
              </a:rPr>
              <a:t>statements </a:t>
            </a:r>
            <a:r>
              <a:rPr dirty="0" sz="1100" b="1">
                <a:latin typeface="Arial Black"/>
                <a:cs typeface="Arial Black"/>
              </a:rPr>
              <a:t>true </a:t>
            </a:r>
            <a:r>
              <a:rPr dirty="0" sz="1100" spc="-5" b="1">
                <a:latin typeface="Arial Black"/>
                <a:cs typeface="Arial Black"/>
              </a:rPr>
              <a:t>(T) or false (F)? </a:t>
            </a:r>
            <a:r>
              <a:rPr dirty="0" sz="1100" b="1">
                <a:latin typeface="Arial Black"/>
                <a:cs typeface="Arial Black"/>
              </a:rPr>
              <a:t>Correct the </a:t>
            </a:r>
            <a:r>
              <a:rPr dirty="0" sz="1100" spc="-5" b="1">
                <a:latin typeface="Arial Black"/>
                <a:cs typeface="Arial Black"/>
              </a:rPr>
              <a:t>false</a:t>
            </a:r>
            <a:r>
              <a:rPr dirty="0" sz="1100" spc="-15" b="1">
                <a:latin typeface="Arial Black"/>
                <a:cs typeface="Arial Black"/>
              </a:rPr>
              <a:t> </a:t>
            </a:r>
            <a:r>
              <a:rPr dirty="0" sz="1100" b="1">
                <a:latin typeface="Arial Black"/>
                <a:cs typeface="Arial Black"/>
              </a:rPr>
              <a:t>statements.</a:t>
            </a:r>
            <a:endParaRPr sz="1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250"/>
              </a:lnSpc>
              <a:buAutoNum type="arabicPeriod"/>
              <a:tabLst>
                <a:tab pos="162560" algn="l"/>
              </a:tabLst>
            </a:pP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number of school </a:t>
            </a:r>
            <a:r>
              <a:rPr dirty="0" sz="1100" b="1">
                <a:latin typeface="Georgia"/>
                <a:cs typeface="Georgia"/>
              </a:rPr>
              <a:t>leavers who go to </a:t>
            </a:r>
            <a:r>
              <a:rPr dirty="0" sz="1100" spc="-5" b="1">
                <a:latin typeface="Georgia"/>
                <a:cs typeface="Georgia"/>
              </a:rPr>
              <a:t>university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England </a:t>
            </a:r>
            <a:r>
              <a:rPr dirty="0" sz="1100" b="1">
                <a:latin typeface="Georgia"/>
                <a:cs typeface="Georgia"/>
              </a:rPr>
              <a:t>has </a:t>
            </a:r>
            <a:r>
              <a:rPr dirty="0" sz="1100" spc="-5" b="1">
                <a:latin typeface="Georgia"/>
                <a:cs typeface="Georgia"/>
              </a:rPr>
              <a:t>greatly increased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 </a:t>
            </a:r>
            <a:r>
              <a:rPr dirty="0" sz="1100" spc="-5" b="1">
                <a:latin typeface="Georgia"/>
                <a:cs typeface="Georgia"/>
              </a:rPr>
              <a:t>past </a:t>
            </a:r>
            <a:r>
              <a:rPr dirty="0" sz="1100" b="1">
                <a:latin typeface="Georgia"/>
                <a:cs typeface="Georgia"/>
              </a:rPr>
              <a:t>30 years. </a:t>
            </a:r>
            <a:r>
              <a:rPr dirty="0" sz="1100" spc="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marL="181610" indent="-168910">
              <a:lnSpc>
                <a:spcPts val="1180"/>
              </a:lnSpc>
              <a:buFont typeface="Georgia"/>
              <a:buAutoNum type="arabicPeriod"/>
              <a:tabLst>
                <a:tab pos="182245" algn="l"/>
              </a:tabLst>
            </a:pPr>
            <a:r>
              <a:rPr dirty="0" sz="1100" b="1">
                <a:latin typeface="Georgia"/>
                <a:cs typeface="Georgia"/>
              </a:rPr>
              <a:t>It’s </a:t>
            </a:r>
            <a:r>
              <a:rPr dirty="0" sz="1100" spc="-5" b="1">
                <a:latin typeface="Georgia"/>
                <a:cs typeface="Georgia"/>
              </a:rPr>
              <a:t>more expensive </a:t>
            </a:r>
            <a:r>
              <a:rPr dirty="0" sz="1100" b="1">
                <a:latin typeface="Georgia"/>
                <a:cs typeface="Georgia"/>
              </a:rPr>
              <a:t>to go to </a:t>
            </a:r>
            <a:r>
              <a:rPr dirty="0" sz="1100" spc="-5" b="1">
                <a:latin typeface="Georgia"/>
                <a:cs typeface="Georgia"/>
              </a:rPr>
              <a:t>university </a:t>
            </a:r>
            <a:r>
              <a:rPr dirty="0" sz="1100" b="1">
                <a:latin typeface="Georgia"/>
                <a:cs typeface="Georgia"/>
              </a:rPr>
              <a:t>than </a:t>
            </a:r>
            <a:r>
              <a:rPr dirty="0" sz="1100" spc="-5" b="1">
                <a:latin typeface="Georgia"/>
                <a:cs typeface="Georgia"/>
              </a:rPr>
              <a:t>it </a:t>
            </a:r>
            <a:r>
              <a:rPr dirty="0" sz="1100" b="1">
                <a:latin typeface="Georgia"/>
                <a:cs typeface="Georgia"/>
              </a:rPr>
              <a:t>used to </a:t>
            </a:r>
            <a:r>
              <a:rPr dirty="0" sz="1100" spc="-5" b="1">
                <a:latin typeface="Georgia"/>
                <a:cs typeface="Georgia"/>
              </a:rPr>
              <a:t>be. </a:t>
            </a:r>
            <a:r>
              <a:rPr dirty="0" sz="1100" spc="1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80340" indent="-167640">
              <a:lnSpc>
                <a:spcPts val="1255"/>
              </a:lnSpc>
              <a:buAutoNum type="arabicPeriod"/>
              <a:tabLst>
                <a:tab pos="180340" algn="l"/>
              </a:tabLst>
            </a:pPr>
            <a:r>
              <a:rPr dirty="0" sz="1100" spc="-5" b="1">
                <a:latin typeface="Georgia"/>
                <a:cs typeface="Georgia"/>
              </a:rPr>
              <a:t>University students </a:t>
            </a:r>
            <a:r>
              <a:rPr dirty="0" sz="1100" b="1">
                <a:latin typeface="Georgia"/>
                <a:cs typeface="Georgia"/>
              </a:rPr>
              <a:t>have to </a:t>
            </a:r>
            <a:r>
              <a:rPr dirty="0" sz="1100" spc="-5" b="1">
                <a:latin typeface="Georgia"/>
                <a:cs typeface="Georgia"/>
              </a:rPr>
              <a:t>pay </a:t>
            </a:r>
            <a:r>
              <a:rPr dirty="0" sz="1100" b="1">
                <a:latin typeface="Georgia"/>
                <a:cs typeface="Georgia"/>
              </a:rPr>
              <a:t>before </a:t>
            </a:r>
            <a:r>
              <a:rPr dirty="0" sz="1100" spc="-5" b="1">
                <a:latin typeface="Georgia"/>
                <a:cs typeface="Georgia"/>
              </a:rPr>
              <a:t>they study. </a:t>
            </a:r>
            <a:r>
              <a:rPr dirty="0" sz="1100" spc="5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ts val="1290"/>
              </a:lnSpc>
              <a:buAutoNum type="arabicPeriod"/>
              <a:tabLst>
                <a:tab pos="185420" algn="l"/>
              </a:tabLst>
            </a:pPr>
            <a:r>
              <a:rPr dirty="0" sz="1100" spc="-5" b="1">
                <a:latin typeface="Georgia"/>
                <a:cs typeface="Georgia"/>
              </a:rPr>
              <a:t>Most university students choose the cheapest option. </a:t>
            </a:r>
            <a:r>
              <a:rPr dirty="0" sz="1100" spc="114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………………………………………………..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5676" y="5593969"/>
            <a:ext cx="1299210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10 / AB page</a:t>
            </a:r>
            <a:r>
              <a:rPr dirty="0" sz="1200" spc="-11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33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9363" y="5823077"/>
            <a:ext cx="6606540" cy="146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Arial Black"/>
                <a:cs typeface="Arial Black"/>
              </a:rPr>
              <a:t>Answer the </a:t>
            </a:r>
            <a:r>
              <a:rPr dirty="0" sz="1100" spc="-5" b="1">
                <a:latin typeface="Arial Black"/>
                <a:cs typeface="Arial Black"/>
              </a:rPr>
              <a:t>following</a:t>
            </a:r>
            <a:r>
              <a:rPr dirty="0" sz="1100" spc="-35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Arial Black"/>
                <a:cs typeface="Arial Black"/>
              </a:rPr>
              <a:t>questions.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ts val="1285"/>
              </a:lnSpc>
              <a:spcBef>
                <a:spcPts val="25"/>
              </a:spcBef>
              <a:buFont typeface="Georgia"/>
              <a:buAutoNum type="arabicPeriod"/>
              <a:tabLst>
                <a:tab pos="162560" algn="l"/>
              </a:tabLst>
            </a:pPr>
            <a:r>
              <a:rPr dirty="0" sz="1100" b="1">
                <a:latin typeface="Georgia"/>
                <a:cs typeface="Georgia"/>
              </a:rPr>
              <a:t>What does </a:t>
            </a:r>
            <a:r>
              <a:rPr dirty="0" sz="1100" spc="-5" b="1">
                <a:latin typeface="Georgia"/>
                <a:cs typeface="Georgia"/>
              </a:rPr>
              <a:t>the word </a:t>
            </a:r>
            <a:r>
              <a:rPr dirty="0" sz="1100" b="1">
                <a:latin typeface="Georgia"/>
                <a:cs typeface="Georgia"/>
              </a:rPr>
              <a:t>‘it’ in </a:t>
            </a:r>
            <a:r>
              <a:rPr dirty="0" sz="1100" spc="-5" b="1">
                <a:latin typeface="Georgia"/>
                <a:cs typeface="Georgia"/>
              </a:rPr>
              <a:t>bold </a:t>
            </a:r>
            <a:r>
              <a:rPr dirty="0" sz="1100" b="1">
                <a:latin typeface="Georgia"/>
                <a:cs typeface="Georgia"/>
              </a:rPr>
              <a:t>refer to </a:t>
            </a:r>
            <a:r>
              <a:rPr dirty="0" sz="1100" spc="-5" b="1">
                <a:latin typeface="Georgia"/>
                <a:cs typeface="Georgia"/>
              </a:rPr>
              <a:t>in </a:t>
            </a:r>
            <a:r>
              <a:rPr dirty="0" sz="1100" b="1">
                <a:latin typeface="Georgia"/>
                <a:cs typeface="Georgia"/>
              </a:rPr>
              <a:t>the first</a:t>
            </a:r>
            <a:r>
              <a:rPr dirty="0" sz="1100" spc="-7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paragraph?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2700" marR="30480">
              <a:lnSpc>
                <a:spcPts val="1250"/>
              </a:lnSpc>
              <a:spcBef>
                <a:spcPts val="70"/>
              </a:spcBef>
              <a:buAutoNum type="arabicPeriod" startAt="2"/>
              <a:tabLst>
                <a:tab pos="182245" algn="l"/>
              </a:tabLst>
            </a:pPr>
            <a:r>
              <a:rPr dirty="0" sz="1100" spc="-5" b="1">
                <a:latin typeface="Georgia"/>
                <a:cs typeface="Georgia"/>
              </a:rPr>
              <a:t>The first paragraph contains the phrase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bold </a:t>
            </a:r>
            <a:r>
              <a:rPr dirty="0" sz="1100" spc="-5" b="1">
                <a:latin typeface="Georgia"/>
                <a:cs typeface="Georgia"/>
              </a:rPr>
              <a:t>‘another huge change’. What </a:t>
            </a:r>
            <a:r>
              <a:rPr dirty="0" sz="1100" b="1">
                <a:latin typeface="Georgia"/>
                <a:cs typeface="Georgia"/>
              </a:rPr>
              <a:t>was </a:t>
            </a:r>
            <a:r>
              <a:rPr dirty="0" sz="1100" spc="-5" b="1">
                <a:latin typeface="Georgia"/>
                <a:cs typeface="Georgia"/>
              </a:rPr>
              <a:t>the first  </a:t>
            </a:r>
            <a:r>
              <a:rPr dirty="0" sz="1100" b="1">
                <a:latin typeface="Georgia"/>
                <a:cs typeface="Georgia"/>
              </a:rPr>
              <a:t>huge</a:t>
            </a:r>
            <a:r>
              <a:rPr dirty="0" sz="1100" spc="-8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change?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2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00">
              <a:latin typeface="Times New Roman"/>
              <a:cs typeface="Times New Roman"/>
            </a:endParaRPr>
          </a:p>
          <a:p>
            <a:pPr marL="180340" indent="-167640">
              <a:lnSpc>
                <a:spcPts val="1285"/>
              </a:lnSpc>
              <a:buAutoNum type="arabicPeriod" startAt="3"/>
              <a:tabLst>
                <a:tab pos="180340" algn="l"/>
              </a:tabLst>
            </a:pPr>
            <a:r>
              <a:rPr dirty="0" sz="1100" spc="-5" b="1">
                <a:latin typeface="Georgia"/>
                <a:cs typeface="Georgia"/>
              </a:rPr>
              <a:t>How </a:t>
            </a:r>
            <a:r>
              <a:rPr dirty="0" sz="1100" b="1">
                <a:latin typeface="Georgia"/>
                <a:cs typeface="Georgia"/>
              </a:rPr>
              <a:t>are </a:t>
            </a:r>
            <a:r>
              <a:rPr dirty="0" sz="1100" spc="-5" b="1">
                <a:latin typeface="Georgia"/>
                <a:cs typeface="Georgia"/>
              </a:rPr>
              <a:t>students able </a:t>
            </a:r>
            <a:r>
              <a:rPr dirty="0" sz="1100" b="1">
                <a:latin typeface="Georgia"/>
                <a:cs typeface="Georgia"/>
              </a:rPr>
              <a:t>to afford </a:t>
            </a:r>
            <a:r>
              <a:rPr dirty="0" sz="1100" spc="-5" b="1">
                <a:latin typeface="Georgia"/>
                <a:cs typeface="Georgia"/>
              </a:rPr>
              <a:t>to leave home? Which part of the text tells you</a:t>
            </a:r>
            <a:r>
              <a:rPr dirty="0" sz="1100" spc="9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this?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8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6164" y="896111"/>
            <a:ext cx="2330195" cy="46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85770" y="8459978"/>
            <a:ext cx="268789" cy="274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45307" y="8438006"/>
            <a:ext cx="399160" cy="304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58921" y="8135366"/>
            <a:ext cx="630555" cy="486409"/>
          </a:xfrm>
          <a:custGeom>
            <a:avLst/>
            <a:gdLst/>
            <a:ahLst/>
            <a:cxnLst/>
            <a:rect l="l" t="t" r="r" b="b"/>
            <a:pathLst>
              <a:path w="630554" h="486409">
                <a:moveTo>
                  <a:pt x="182134" y="227837"/>
                </a:moveTo>
                <a:lnTo>
                  <a:pt x="47370" y="227837"/>
                </a:lnTo>
                <a:lnTo>
                  <a:pt x="54228" y="228853"/>
                </a:lnTo>
                <a:lnTo>
                  <a:pt x="59308" y="231393"/>
                </a:lnTo>
                <a:lnTo>
                  <a:pt x="147975" y="335152"/>
                </a:lnTo>
                <a:lnTo>
                  <a:pt x="214502" y="419734"/>
                </a:lnTo>
                <a:lnTo>
                  <a:pt x="221787" y="429688"/>
                </a:lnTo>
                <a:lnTo>
                  <a:pt x="226869" y="438022"/>
                </a:lnTo>
                <a:lnTo>
                  <a:pt x="229737" y="444738"/>
                </a:lnTo>
                <a:lnTo>
                  <a:pt x="230377" y="449833"/>
                </a:lnTo>
                <a:lnTo>
                  <a:pt x="228365" y="456691"/>
                </a:lnTo>
                <a:lnTo>
                  <a:pt x="198627" y="477519"/>
                </a:lnTo>
                <a:lnTo>
                  <a:pt x="194690" y="479297"/>
                </a:lnTo>
                <a:lnTo>
                  <a:pt x="260223" y="458676"/>
                </a:lnTo>
                <a:lnTo>
                  <a:pt x="306563" y="436217"/>
                </a:lnTo>
                <a:lnTo>
                  <a:pt x="274542" y="436217"/>
                </a:lnTo>
                <a:lnTo>
                  <a:pt x="266445" y="435355"/>
                </a:lnTo>
                <a:lnTo>
                  <a:pt x="236600" y="409320"/>
                </a:lnTo>
                <a:lnTo>
                  <a:pt x="102869" y="239140"/>
                </a:lnTo>
                <a:lnTo>
                  <a:pt x="205397" y="239140"/>
                </a:lnTo>
                <a:lnTo>
                  <a:pt x="182134" y="227837"/>
                </a:lnTo>
                <a:close/>
              </a:path>
              <a:path w="630554" h="486409">
                <a:moveTo>
                  <a:pt x="314451" y="422655"/>
                </a:moveTo>
                <a:lnTo>
                  <a:pt x="302259" y="428751"/>
                </a:lnTo>
                <a:lnTo>
                  <a:pt x="292449" y="432891"/>
                </a:lnTo>
                <a:lnTo>
                  <a:pt x="283209" y="435387"/>
                </a:lnTo>
                <a:lnTo>
                  <a:pt x="274542" y="436217"/>
                </a:lnTo>
                <a:lnTo>
                  <a:pt x="306563" y="436217"/>
                </a:lnTo>
                <a:lnTo>
                  <a:pt x="319913" y="429640"/>
                </a:lnTo>
                <a:lnTo>
                  <a:pt x="314451" y="422655"/>
                </a:lnTo>
                <a:close/>
              </a:path>
              <a:path w="630554" h="486409">
                <a:moveTo>
                  <a:pt x="205397" y="239140"/>
                </a:moveTo>
                <a:lnTo>
                  <a:pt x="102869" y="239140"/>
                </a:lnTo>
                <a:lnTo>
                  <a:pt x="145724" y="260745"/>
                </a:lnTo>
                <a:lnTo>
                  <a:pt x="402336" y="386841"/>
                </a:lnTo>
                <a:lnTo>
                  <a:pt x="405002" y="385444"/>
                </a:lnTo>
                <a:lnTo>
                  <a:pt x="407669" y="383920"/>
                </a:lnTo>
                <a:lnTo>
                  <a:pt x="410463" y="382523"/>
                </a:lnTo>
                <a:lnTo>
                  <a:pt x="403581" y="335073"/>
                </a:lnTo>
                <a:lnTo>
                  <a:pt x="401746" y="321944"/>
                </a:lnTo>
                <a:lnTo>
                  <a:pt x="376554" y="321944"/>
                </a:lnTo>
                <a:lnTo>
                  <a:pt x="205397" y="239140"/>
                </a:lnTo>
                <a:close/>
              </a:path>
              <a:path w="630554" h="486409">
                <a:moveTo>
                  <a:pt x="437632" y="96265"/>
                </a:moveTo>
                <a:lnTo>
                  <a:pt x="369696" y="96265"/>
                </a:lnTo>
                <a:lnTo>
                  <a:pt x="503427" y="266318"/>
                </a:lnTo>
                <a:lnTo>
                  <a:pt x="510807" y="276244"/>
                </a:lnTo>
                <a:lnTo>
                  <a:pt x="515985" y="284670"/>
                </a:lnTo>
                <a:lnTo>
                  <a:pt x="518947" y="291572"/>
                </a:lnTo>
                <a:lnTo>
                  <a:pt x="519683" y="296925"/>
                </a:lnTo>
                <a:lnTo>
                  <a:pt x="518148" y="304113"/>
                </a:lnTo>
                <a:lnTo>
                  <a:pt x="513968" y="310991"/>
                </a:lnTo>
                <a:lnTo>
                  <a:pt x="507218" y="317535"/>
                </a:lnTo>
                <a:lnTo>
                  <a:pt x="497966" y="323722"/>
                </a:lnTo>
                <a:lnTo>
                  <a:pt x="494029" y="325881"/>
                </a:lnTo>
                <a:lnTo>
                  <a:pt x="486155" y="330453"/>
                </a:lnTo>
                <a:lnTo>
                  <a:pt x="488061" y="332739"/>
                </a:lnTo>
                <a:lnTo>
                  <a:pt x="489838" y="335152"/>
                </a:lnTo>
                <a:lnTo>
                  <a:pt x="491616" y="337438"/>
                </a:lnTo>
                <a:lnTo>
                  <a:pt x="526555" y="317249"/>
                </a:lnTo>
                <a:lnTo>
                  <a:pt x="561292" y="296703"/>
                </a:lnTo>
                <a:lnTo>
                  <a:pt x="595862" y="275824"/>
                </a:lnTo>
                <a:lnTo>
                  <a:pt x="614481" y="264368"/>
                </a:lnTo>
                <a:lnTo>
                  <a:pt x="587232" y="264368"/>
                </a:lnTo>
                <a:lnTo>
                  <a:pt x="579374" y="264032"/>
                </a:lnTo>
                <a:lnTo>
                  <a:pt x="573248" y="261745"/>
                </a:lnTo>
                <a:lnTo>
                  <a:pt x="566277" y="256778"/>
                </a:lnTo>
                <a:lnTo>
                  <a:pt x="558424" y="249120"/>
                </a:lnTo>
                <a:lnTo>
                  <a:pt x="549556" y="238632"/>
                </a:lnTo>
                <a:lnTo>
                  <a:pt x="437632" y="96265"/>
                </a:lnTo>
                <a:close/>
              </a:path>
              <a:path w="630554" h="486409">
                <a:moveTo>
                  <a:pt x="430149" y="0"/>
                </a:moveTo>
                <a:lnTo>
                  <a:pt x="384301" y="28225"/>
                </a:lnTo>
                <a:lnTo>
                  <a:pt x="338074" y="55879"/>
                </a:lnTo>
                <a:lnTo>
                  <a:pt x="346111" y="109227"/>
                </a:lnTo>
                <a:lnTo>
                  <a:pt x="353759" y="162555"/>
                </a:lnTo>
                <a:lnTo>
                  <a:pt x="368761" y="268963"/>
                </a:lnTo>
                <a:lnTo>
                  <a:pt x="376554" y="321944"/>
                </a:lnTo>
                <a:lnTo>
                  <a:pt x="401746" y="321944"/>
                </a:lnTo>
                <a:lnTo>
                  <a:pt x="396931" y="287480"/>
                </a:lnTo>
                <a:lnTo>
                  <a:pt x="383737" y="191986"/>
                </a:lnTo>
                <a:lnTo>
                  <a:pt x="376897" y="144140"/>
                </a:lnTo>
                <a:lnTo>
                  <a:pt x="369696" y="96265"/>
                </a:lnTo>
                <a:lnTo>
                  <a:pt x="437632" y="96265"/>
                </a:lnTo>
                <a:lnTo>
                  <a:pt x="411537" y="62410"/>
                </a:lnTo>
                <a:lnTo>
                  <a:pt x="402589" y="41782"/>
                </a:lnTo>
                <a:lnTo>
                  <a:pt x="404270" y="34345"/>
                </a:lnTo>
                <a:lnTo>
                  <a:pt x="408511" y="27241"/>
                </a:lnTo>
                <a:lnTo>
                  <a:pt x="415252" y="20423"/>
                </a:lnTo>
                <a:lnTo>
                  <a:pt x="424433" y="13842"/>
                </a:lnTo>
                <a:lnTo>
                  <a:pt x="428243" y="11556"/>
                </a:lnTo>
                <a:lnTo>
                  <a:pt x="435609" y="6984"/>
                </a:lnTo>
                <a:lnTo>
                  <a:pt x="433831" y="4698"/>
                </a:lnTo>
                <a:lnTo>
                  <a:pt x="431926" y="2412"/>
                </a:lnTo>
                <a:lnTo>
                  <a:pt x="430149" y="0"/>
                </a:lnTo>
                <a:close/>
              </a:path>
              <a:path w="630554" h="486409">
                <a:moveTo>
                  <a:pt x="624839" y="247649"/>
                </a:moveTo>
                <a:lnTo>
                  <a:pt x="621156" y="249935"/>
                </a:lnTo>
                <a:lnTo>
                  <a:pt x="617474" y="252348"/>
                </a:lnTo>
                <a:lnTo>
                  <a:pt x="613663" y="254634"/>
                </a:lnTo>
                <a:lnTo>
                  <a:pt x="604377" y="259657"/>
                </a:lnTo>
                <a:lnTo>
                  <a:pt x="595566" y="262905"/>
                </a:lnTo>
                <a:lnTo>
                  <a:pt x="587232" y="264368"/>
                </a:lnTo>
                <a:lnTo>
                  <a:pt x="614481" y="264368"/>
                </a:lnTo>
                <a:lnTo>
                  <a:pt x="630301" y="254634"/>
                </a:lnTo>
                <a:lnTo>
                  <a:pt x="628395" y="252348"/>
                </a:lnTo>
                <a:lnTo>
                  <a:pt x="626524" y="249935"/>
                </a:lnTo>
                <a:lnTo>
                  <a:pt x="624839" y="247649"/>
                </a:lnTo>
                <a:close/>
              </a:path>
              <a:path w="630554" h="486409">
                <a:moveTo>
                  <a:pt x="97408" y="186054"/>
                </a:moveTo>
                <a:lnTo>
                  <a:pt x="73223" y="197786"/>
                </a:lnTo>
                <a:lnTo>
                  <a:pt x="48894" y="209327"/>
                </a:lnTo>
                <a:lnTo>
                  <a:pt x="24471" y="220630"/>
                </a:lnTo>
                <a:lnTo>
                  <a:pt x="0" y="231647"/>
                </a:lnTo>
                <a:lnTo>
                  <a:pt x="5461" y="238632"/>
                </a:lnTo>
                <a:lnTo>
                  <a:pt x="47370" y="227837"/>
                </a:lnTo>
                <a:lnTo>
                  <a:pt x="182134" y="227837"/>
                </a:lnTo>
                <a:lnTo>
                  <a:pt x="97408" y="186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8921" y="8135366"/>
            <a:ext cx="630301" cy="486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62552" y="8007604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4" h="374015">
                <a:moveTo>
                  <a:pt x="8127" y="0"/>
                </a:moveTo>
                <a:lnTo>
                  <a:pt x="2794" y="3810"/>
                </a:lnTo>
                <a:lnTo>
                  <a:pt x="0" y="5588"/>
                </a:lnTo>
                <a:lnTo>
                  <a:pt x="9216" y="52964"/>
                </a:lnTo>
                <a:lnTo>
                  <a:pt x="18146" y="100334"/>
                </a:lnTo>
                <a:lnTo>
                  <a:pt x="35616" y="194940"/>
                </a:lnTo>
                <a:lnTo>
                  <a:pt x="44388" y="242119"/>
                </a:lnTo>
                <a:lnTo>
                  <a:pt x="53339" y="289179"/>
                </a:lnTo>
                <a:lnTo>
                  <a:pt x="56284" y="306395"/>
                </a:lnTo>
                <a:lnTo>
                  <a:pt x="57562" y="321087"/>
                </a:lnTo>
                <a:lnTo>
                  <a:pt x="57269" y="333255"/>
                </a:lnTo>
                <a:lnTo>
                  <a:pt x="35178" y="366776"/>
                </a:lnTo>
                <a:lnTo>
                  <a:pt x="38735" y="371348"/>
                </a:lnTo>
                <a:lnTo>
                  <a:pt x="40639" y="373634"/>
                </a:lnTo>
                <a:lnTo>
                  <a:pt x="91186" y="341518"/>
                </a:lnTo>
                <a:lnTo>
                  <a:pt x="130536" y="315849"/>
                </a:lnTo>
                <a:lnTo>
                  <a:pt x="94487" y="315849"/>
                </a:lnTo>
                <a:lnTo>
                  <a:pt x="89535" y="313944"/>
                </a:lnTo>
                <a:lnTo>
                  <a:pt x="74467" y="269134"/>
                </a:lnTo>
                <a:lnTo>
                  <a:pt x="69621" y="241857"/>
                </a:lnTo>
                <a:lnTo>
                  <a:pt x="67056" y="228219"/>
                </a:lnTo>
                <a:lnTo>
                  <a:pt x="94987" y="209677"/>
                </a:lnTo>
                <a:lnTo>
                  <a:pt x="63373" y="209677"/>
                </a:lnTo>
                <a:lnTo>
                  <a:pt x="56766" y="174359"/>
                </a:lnTo>
                <a:lnTo>
                  <a:pt x="44067" y="104824"/>
                </a:lnTo>
                <a:lnTo>
                  <a:pt x="37464" y="69850"/>
                </a:lnTo>
                <a:lnTo>
                  <a:pt x="149258" y="69850"/>
                </a:lnTo>
                <a:lnTo>
                  <a:pt x="8127" y="0"/>
                </a:lnTo>
                <a:close/>
              </a:path>
              <a:path w="374014" h="374015">
                <a:moveTo>
                  <a:pt x="135889" y="301879"/>
                </a:moveTo>
                <a:lnTo>
                  <a:pt x="94487" y="315849"/>
                </a:lnTo>
                <a:lnTo>
                  <a:pt x="130536" y="315849"/>
                </a:lnTo>
                <a:lnTo>
                  <a:pt x="141350" y="308737"/>
                </a:lnTo>
                <a:lnTo>
                  <a:pt x="139402" y="306395"/>
                </a:lnTo>
                <a:lnTo>
                  <a:pt x="135889" y="301879"/>
                </a:lnTo>
                <a:close/>
              </a:path>
              <a:path w="374014" h="374015">
                <a:moveTo>
                  <a:pt x="305667" y="145415"/>
                </a:moveTo>
                <a:lnTo>
                  <a:pt x="188722" y="145415"/>
                </a:lnTo>
                <a:lnTo>
                  <a:pt x="193219" y="147669"/>
                </a:lnTo>
                <a:lnTo>
                  <a:pt x="236220" y="168910"/>
                </a:lnTo>
                <a:lnTo>
                  <a:pt x="246739" y="174359"/>
                </a:lnTo>
                <a:lnTo>
                  <a:pt x="269875" y="197612"/>
                </a:lnTo>
                <a:lnTo>
                  <a:pt x="267715" y="203581"/>
                </a:lnTo>
                <a:lnTo>
                  <a:pt x="265225" y="208311"/>
                </a:lnTo>
                <a:lnTo>
                  <a:pt x="260842" y="213709"/>
                </a:lnTo>
                <a:lnTo>
                  <a:pt x="254625" y="219725"/>
                </a:lnTo>
                <a:lnTo>
                  <a:pt x="246634" y="226314"/>
                </a:lnTo>
                <a:lnTo>
                  <a:pt x="252095" y="233299"/>
                </a:lnTo>
                <a:lnTo>
                  <a:pt x="313150" y="189849"/>
                </a:lnTo>
                <a:lnTo>
                  <a:pt x="343463" y="167808"/>
                </a:lnTo>
                <a:lnTo>
                  <a:pt x="365546" y="151511"/>
                </a:lnTo>
                <a:lnTo>
                  <a:pt x="332232" y="151511"/>
                </a:lnTo>
                <a:lnTo>
                  <a:pt x="322974" y="150510"/>
                </a:lnTo>
                <a:lnTo>
                  <a:pt x="311610" y="147605"/>
                </a:lnTo>
                <a:lnTo>
                  <a:pt x="305667" y="145415"/>
                </a:lnTo>
                <a:close/>
              </a:path>
              <a:path w="374014" h="374015">
                <a:moveTo>
                  <a:pt x="149258" y="69850"/>
                </a:moveTo>
                <a:lnTo>
                  <a:pt x="37464" y="69850"/>
                </a:lnTo>
                <a:lnTo>
                  <a:pt x="171323" y="136144"/>
                </a:lnTo>
                <a:lnTo>
                  <a:pt x="154694" y="147669"/>
                </a:lnTo>
                <a:lnTo>
                  <a:pt x="117538" y="173196"/>
                </a:lnTo>
                <a:lnTo>
                  <a:pt x="63373" y="209677"/>
                </a:lnTo>
                <a:lnTo>
                  <a:pt x="94987" y="209677"/>
                </a:lnTo>
                <a:lnTo>
                  <a:pt x="97657" y="207904"/>
                </a:lnTo>
                <a:lnTo>
                  <a:pt x="128127" y="187340"/>
                </a:lnTo>
                <a:lnTo>
                  <a:pt x="158478" y="166514"/>
                </a:lnTo>
                <a:lnTo>
                  <a:pt x="188722" y="145415"/>
                </a:lnTo>
                <a:lnTo>
                  <a:pt x="305667" y="145415"/>
                </a:lnTo>
                <a:lnTo>
                  <a:pt x="298174" y="142652"/>
                </a:lnTo>
                <a:lnTo>
                  <a:pt x="282701" y="135509"/>
                </a:lnTo>
                <a:lnTo>
                  <a:pt x="149258" y="69850"/>
                </a:lnTo>
                <a:close/>
              </a:path>
              <a:path w="374014" h="374015">
                <a:moveTo>
                  <a:pt x="368173" y="138684"/>
                </a:moveTo>
                <a:lnTo>
                  <a:pt x="358699" y="144277"/>
                </a:lnTo>
                <a:lnTo>
                  <a:pt x="349535" y="148288"/>
                </a:lnTo>
                <a:lnTo>
                  <a:pt x="340705" y="150703"/>
                </a:lnTo>
                <a:lnTo>
                  <a:pt x="332232" y="151511"/>
                </a:lnTo>
                <a:lnTo>
                  <a:pt x="365546" y="151511"/>
                </a:lnTo>
                <a:lnTo>
                  <a:pt x="373634" y="145542"/>
                </a:lnTo>
                <a:lnTo>
                  <a:pt x="370077" y="140970"/>
                </a:lnTo>
                <a:lnTo>
                  <a:pt x="368173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62552" y="8007604"/>
            <a:ext cx="373634" cy="3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50384" y="7785481"/>
            <a:ext cx="427990" cy="357505"/>
          </a:xfrm>
          <a:custGeom>
            <a:avLst/>
            <a:gdLst/>
            <a:ahLst/>
            <a:cxnLst/>
            <a:rect l="l" t="t" r="r" b="b"/>
            <a:pathLst>
              <a:path w="427989" h="357504">
                <a:moveTo>
                  <a:pt x="127918" y="89281"/>
                </a:moveTo>
                <a:lnTo>
                  <a:pt x="49402" y="89281"/>
                </a:lnTo>
                <a:lnTo>
                  <a:pt x="55437" y="91376"/>
                </a:lnTo>
                <a:lnTo>
                  <a:pt x="62356" y="96234"/>
                </a:lnTo>
                <a:lnTo>
                  <a:pt x="208279" y="278765"/>
                </a:lnTo>
                <a:lnTo>
                  <a:pt x="225425" y="310134"/>
                </a:lnTo>
                <a:lnTo>
                  <a:pt x="224212" y="318392"/>
                </a:lnTo>
                <a:lnTo>
                  <a:pt x="194690" y="350012"/>
                </a:lnTo>
                <a:lnTo>
                  <a:pt x="196595" y="352425"/>
                </a:lnTo>
                <a:lnTo>
                  <a:pt x="283287" y="293631"/>
                </a:lnTo>
                <a:lnTo>
                  <a:pt x="318522" y="266065"/>
                </a:lnTo>
                <a:lnTo>
                  <a:pt x="278764" y="266065"/>
                </a:lnTo>
                <a:lnTo>
                  <a:pt x="274827" y="265938"/>
                </a:lnTo>
                <a:lnTo>
                  <a:pt x="251078" y="245872"/>
                </a:lnTo>
                <a:lnTo>
                  <a:pt x="127918" y="89281"/>
                </a:lnTo>
                <a:close/>
              </a:path>
              <a:path w="427989" h="357504">
                <a:moveTo>
                  <a:pt x="398525" y="87630"/>
                </a:moveTo>
                <a:lnTo>
                  <a:pt x="393191" y="90678"/>
                </a:lnTo>
                <a:lnTo>
                  <a:pt x="390398" y="92329"/>
                </a:lnTo>
                <a:lnTo>
                  <a:pt x="393527" y="107981"/>
                </a:lnTo>
                <a:lnTo>
                  <a:pt x="395335" y="122015"/>
                </a:lnTo>
                <a:lnTo>
                  <a:pt x="390699" y="164639"/>
                </a:lnTo>
                <a:lnTo>
                  <a:pt x="366045" y="199961"/>
                </a:lnTo>
                <a:lnTo>
                  <a:pt x="308863" y="247523"/>
                </a:lnTo>
                <a:lnTo>
                  <a:pt x="278764" y="266065"/>
                </a:lnTo>
                <a:lnTo>
                  <a:pt x="318522" y="266065"/>
                </a:lnTo>
                <a:lnTo>
                  <a:pt x="339048" y="249840"/>
                </a:lnTo>
                <a:lnTo>
                  <a:pt x="368506" y="226218"/>
                </a:lnTo>
                <a:lnTo>
                  <a:pt x="398178" y="202072"/>
                </a:lnTo>
                <a:lnTo>
                  <a:pt x="427863" y="177546"/>
                </a:lnTo>
                <a:lnTo>
                  <a:pt x="420510" y="155067"/>
                </a:lnTo>
                <a:lnTo>
                  <a:pt x="405949" y="110109"/>
                </a:lnTo>
                <a:lnTo>
                  <a:pt x="398525" y="87630"/>
                </a:lnTo>
                <a:close/>
              </a:path>
              <a:path w="427989" h="357504">
                <a:moveTo>
                  <a:pt x="132968" y="0"/>
                </a:moveTo>
                <a:lnTo>
                  <a:pt x="83188" y="38996"/>
                </a:lnTo>
                <a:lnTo>
                  <a:pt x="28094" y="81240"/>
                </a:lnTo>
                <a:lnTo>
                  <a:pt x="0" y="102362"/>
                </a:lnTo>
                <a:lnTo>
                  <a:pt x="1904" y="104648"/>
                </a:lnTo>
                <a:lnTo>
                  <a:pt x="3682" y="107061"/>
                </a:lnTo>
                <a:lnTo>
                  <a:pt x="5461" y="109347"/>
                </a:lnTo>
                <a:lnTo>
                  <a:pt x="9270" y="106426"/>
                </a:lnTo>
                <a:lnTo>
                  <a:pt x="13207" y="103632"/>
                </a:lnTo>
                <a:lnTo>
                  <a:pt x="49402" y="89281"/>
                </a:lnTo>
                <a:lnTo>
                  <a:pt x="127918" y="89281"/>
                </a:lnTo>
                <a:lnTo>
                  <a:pt x="125222" y="85852"/>
                </a:lnTo>
                <a:lnTo>
                  <a:pt x="105282" y="48895"/>
                </a:lnTo>
                <a:lnTo>
                  <a:pt x="106425" y="42291"/>
                </a:lnTo>
                <a:lnTo>
                  <a:pt x="110489" y="35052"/>
                </a:lnTo>
                <a:lnTo>
                  <a:pt x="111887" y="32512"/>
                </a:lnTo>
                <a:lnTo>
                  <a:pt x="138429" y="6858"/>
                </a:lnTo>
                <a:lnTo>
                  <a:pt x="136525" y="4572"/>
                </a:lnTo>
                <a:lnTo>
                  <a:pt x="13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50384" y="7785481"/>
            <a:ext cx="427863" cy="356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64619" y="7413752"/>
            <a:ext cx="318135" cy="419734"/>
          </a:xfrm>
          <a:custGeom>
            <a:avLst/>
            <a:gdLst/>
            <a:ahLst/>
            <a:cxnLst/>
            <a:rect l="l" t="t" r="r" b="b"/>
            <a:pathLst>
              <a:path w="318135" h="419734">
                <a:moveTo>
                  <a:pt x="114212" y="325500"/>
                </a:moveTo>
                <a:lnTo>
                  <a:pt x="106465" y="332486"/>
                </a:lnTo>
                <a:lnTo>
                  <a:pt x="175172" y="419735"/>
                </a:lnTo>
                <a:lnTo>
                  <a:pt x="182919" y="412750"/>
                </a:lnTo>
                <a:lnTo>
                  <a:pt x="179236" y="406019"/>
                </a:lnTo>
                <a:lnTo>
                  <a:pt x="177712" y="400812"/>
                </a:lnTo>
                <a:lnTo>
                  <a:pt x="178220" y="397129"/>
                </a:lnTo>
                <a:lnTo>
                  <a:pt x="178601" y="393446"/>
                </a:lnTo>
                <a:lnTo>
                  <a:pt x="180633" y="390144"/>
                </a:lnTo>
                <a:lnTo>
                  <a:pt x="214542" y="369189"/>
                </a:lnTo>
                <a:lnTo>
                  <a:pt x="225915" y="363523"/>
                </a:lnTo>
                <a:lnTo>
                  <a:pt x="234942" y="358727"/>
                </a:lnTo>
                <a:lnTo>
                  <a:pt x="240921" y="355266"/>
                </a:lnTo>
                <a:lnTo>
                  <a:pt x="182364" y="355266"/>
                </a:lnTo>
                <a:lnTo>
                  <a:pt x="171257" y="355213"/>
                </a:lnTo>
                <a:lnTo>
                  <a:pt x="160948" y="353314"/>
                </a:lnTo>
                <a:lnTo>
                  <a:pt x="150627" y="349539"/>
                </a:lnTo>
                <a:lnTo>
                  <a:pt x="139342" y="343693"/>
                </a:lnTo>
                <a:lnTo>
                  <a:pt x="127176" y="335704"/>
                </a:lnTo>
                <a:lnTo>
                  <a:pt x="114212" y="325500"/>
                </a:lnTo>
                <a:close/>
              </a:path>
              <a:path w="318135" h="419734">
                <a:moveTo>
                  <a:pt x="316213" y="211216"/>
                </a:moveTo>
                <a:lnTo>
                  <a:pt x="241942" y="211216"/>
                </a:lnTo>
                <a:lnTo>
                  <a:pt x="249495" y="211881"/>
                </a:lnTo>
                <a:lnTo>
                  <a:pt x="256452" y="213487"/>
                </a:lnTo>
                <a:lnTo>
                  <a:pt x="285503" y="246427"/>
                </a:lnTo>
                <a:lnTo>
                  <a:pt x="286488" y="257867"/>
                </a:lnTo>
                <a:lnTo>
                  <a:pt x="285281" y="270510"/>
                </a:lnTo>
                <a:lnTo>
                  <a:pt x="266118" y="309157"/>
                </a:lnTo>
                <a:lnTo>
                  <a:pt x="231655" y="339074"/>
                </a:lnTo>
                <a:lnTo>
                  <a:pt x="194256" y="353581"/>
                </a:lnTo>
                <a:lnTo>
                  <a:pt x="182364" y="355266"/>
                </a:lnTo>
                <a:lnTo>
                  <a:pt x="240921" y="355266"/>
                </a:lnTo>
                <a:lnTo>
                  <a:pt x="287768" y="313370"/>
                </a:lnTo>
                <a:lnTo>
                  <a:pt x="310822" y="272774"/>
                </a:lnTo>
                <a:lnTo>
                  <a:pt x="318029" y="230262"/>
                </a:lnTo>
                <a:lnTo>
                  <a:pt x="318050" y="229616"/>
                </a:lnTo>
                <a:lnTo>
                  <a:pt x="316213" y="211216"/>
                </a:lnTo>
                <a:close/>
              </a:path>
              <a:path w="318135" h="419734">
                <a:moveTo>
                  <a:pt x="129325" y="0"/>
                </a:moveTo>
                <a:lnTo>
                  <a:pt x="124499" y="4825"/>
                </a:lnTo>
                <a:lnTo>
                  <a:pt x="121959" y="7239"/>
                </a:lnTo>
                <a:lnTo>
                  <a:pt x="125261" y="14478"/>
                </a:lnTo>
                <a:lnTo>
                  <a:pt x="126658" y="19939"/>
                </a:lnTo>
                <a:lnTo>
                  <a:pt x="125896" y="24003"/>
                </a:lnTo>
                <a:lnTo>
                  <a:pt x="125388" y="28193"/>
                </a:lnTo>
                <a:lnTo>
                  <a:pt x="99861" y="46228"/>
                </a:lnTo>
                <a:lnTo>
                  <a:pt x="84329" y="53443"/>
                </a:lnTo>
                <a:lnTo>
                  <a:pt x="45378" y="80518"/>
                </a:lnTo>
                <a:lnTo>
                  <a:pt x="16660" y="115554"/>
                </a:lnTo>
                <a:lnTo>
                  <a:pt x="1944" y="154686"/>
                </a:lnTo>
                <a:lnTo>
                  <a:pt x="0" y="174363"/>
                </a:lnTo>
                <a:lnTo>
                  <a:pt x="1627" y="192278"/>
                </a:lnTo>
                <a:lnTo>
                  <a:pt x="22357" y="230262"/>
                </a:lnTo>
                <a:lnTo>
                  <a:pt x="66127" y="248475"/>
                </a:lnTo>
                <a:lnTo>
                  <a:pt x="77043" y="248550"/>
                </a:lnTo>
                <a:lnTo>
                  <a:pt x="88685" y="247650"/>
                </a:lnTo>
                <a:lnTo>
                  <a:pt x="102270" y="245457"/>
                </a:lnTo>
                <a:lnTo>
                  <a:pt x="119070" y="241633"/>
                </a:lnTo>
                <a:lnTo>
                  <a:pt x="139156" y="236309"/>
                </a:lnTo>
                <a:lnTo>
                  <a:pt x="185326" y="222990"/>
                </a:lnTo>
                <a:lnTo>
                  <a:pt x="203255" y="217852"/>
                </a:lnTo>
                <a:lnTo>
                  <a:pt x="216445" y="214310"/>
                </a:lnTo>
                <a:lnTo>
                  <a:pt x="224956" y="212471"/>
                </a:lnTo>
                <a:lnTo>
                  <a:pt x="233771" y="211433"/>
                </a:lnTo>
                <a:lnTo>
                  <a:pt x="241942" y="211216"/>
                </a:lnTo>
                <a:lnTo>
                  <a:pt x="316213" y="211216"/>
                </a:lnTo>
                <a:lnTo>
                  <a:pt x="316142" y="210502"/>
                </a:lnTo>
                <a:lnTo>
                  <a:pt x="310503" y="193123"/>
                </a:lnTo>
                <a:lnTo>
                  <a:pt x="64428" y="193040"/>
                </a:lnTo>
                <a:lnTo>
                  <a:pt x="56616" y="191658"/>
                </a:lnTo>
                <a:lnTo>
                  <a:pt x="31107" y="162432"/>
                </a:lnTo>
                <a:lnTo>
                  <a:pt x="30364" y="151741"/>
                </a:lnTo>
                <a:lnTo>
                  <a:pt x="31535" y="139827"/>
                </a:lnTo>
                <a:lnTo>
                  <a:pt x="57697" y="95250"/>
                </a:lnTo>
                <a:lnTo>
                  <a:pt x="100877" y="69596"/>
                </a:lnTo>
                <a:lnTo>
                  <a:pt x="124594" y="65087"/>
                </a:lnTo>
                <a:lnTo>
                  <a:pt x="180606" y="65087"/>
                </a:lnTo>
                <a:lnTo>
                  <a:pt x="129325" y="0"/>
                </a:lnTo>
                <a:close/>
              </a:path>
              <a:path w="318135" h="419734">
                <a:moveTo>
                  <a:pt x="241103" y="151741"/>
                </a:moveTo>
                <a:lnTo>
                  <a:pt x="200398" y="159956"/>
                </a:lnTo>
                <a:lnTo>
                  <a:pt x="154598" y="174117"/>
                </a:lnTo>
                <a:lnTo>
                  <a:pt x="124096" y="183235"/>
                </a:lnTo>
                <a:lnTo>
                  <a:pt x="98893" y="189531"/>
                </a:lnTo>
                <a:lnTo>
                  <a:pt x="78999" y="192851"/>
                </a:lnTo>
                <a:lnTo>
                  <a:pt x="64428" y="193040"/>
                </a:lnTo>
                <a:lnTo>
                  <a:pt x="310451" y="193040"/>
                </a:lnTo>
                <a:lnTo>
                  <a:pt x="279562" y="159742"/>
                </a:lnTo>
                <a:lnTo>
                  <a:pt x="251452" y="151923"/>
                </a:lnTo>
                <a:lnTo>
                  <a:pt x="241103" y="151741"/>
                </a:lnTo>
                <a:close/>
              </a:path>
              <a:path w="318135" h="419734">
                <a:moveTo>
                  <a:pt x="180606" y="65087"/>
                </a:moveTo>
                <a:lnTo>
                  <a:pt x="124594" y="65087"/>
                </a:lnTo>
                <a:lnTo>
                  <a:pt x="135846" y="65345"/>
                </a:lnTo>
                <a:lnTo>
                  <a:pt x="146597" y="67437"/>
                </a:lnTo>
                <a:lnTo>
                  <a:pt x="157313" y="71461"/>
                </a:lnTo>
                <a:lnTo>
                  <a:pt x="168314" y="77438"/>
                </a:lnTo>
                <a:lnTo>
                  <a:pt x="179601" y="85367"/>
                </a:lnTo>
                <a:lnTo>
                  <a:pt x="191174" y="95250"/>
                </a:lnTo>
                <a:lnTo>
                  <a:pt x="193714" y="92837"/>
                </a:lnTo>
                <a:lnTo>
                  <a:pt x="196127" y="90424"/>
                </a:lnTo>
                <a:lnTo>
                  <a:pt x="198667" y="88011"/>
                </a:lnTo>
                <a:lnTo>
                  <a:pt x="180606" y="6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64619" y="7413752"/>
            <a:ext cx="318050" cy="419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72126" y="7220204"/>
            <a:ext cx="338454" cy="4109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20080" y="6825868"/>
            <a:ext cx="295275" cy="490855"/>
          </a:xfrm>
          <a:custGeom>
            <a:avLst/>
            <a:gdLst/>
            <a:ahLst/>
            <a:cxnLst/>
            <a:rect l="l" t="t" r="r" b="b"/>
            <a:pathLst>
              <a:path w="295275" h="490854">
                <a:moveTo>
                  <a:pt x="114996" y="212851"/>
                </a:moveTo>
                <a:lnTo>
                  <a:pt x="42291" y="212851"/>
                </a:lnTo>
                <a:lnTo>
                  <a:pt x="45974" y="214502"/>
                </a:lnTo>
                <a:lnTo>
                  <a:pt x="50000" y="217124"/>
                </a:lnTo>
                <a:lnTo>
                  <a:pt x="197485" y="401573"/>
                </a:lnTo>
                <a:lnTo>
                  <a:pt x="216281" y="435990"/>
                </a:lnTo>
                <a:lnTo>
                  <a:pt x="215836" y="444942"/>
                </a:lnTo>
                <a:lnTo>
                  <a:pt x="194564" y="483361"/>
                </a:lnTo>
                <a:lnTo>
                  <a:pt x="196469" y="485647"/>
                </a:lnTo>
                <a:lnTo>
                  <a:pt x="198247" y="487933"/>
                </a:lnTo>
                <a:lnTo>
                  <a:pt x="200025" y="490346"/>
                </a:lnTo>
                <a:lnTo>
                  <a:pt x="224760" y="457676"/>
                </a:lnTo>
                <a:lnTo>
                  <a:pt x="248840" y="424624"/>
                </a:lnTo>
                <a:lnTo>
                  <a:pt x="272230" y="391191"/>
                </a:lnTo>
                <a:lnTo>
                  <a:pt x="278465" y="381888"/>
                </a:lnTo>
                <a:lnTo>
                  <a:pt x="254635" y="381888"/>
                </a:lnTo>
                <a:lnTo>
                  <a:pt x="251079" y="380237"/>
                </a:lnTo>
                <a:lnTo>
                  <a:pt x="165989" y="277748"/>
                </a:lnTo>
                <a:lnTo>
                  <a:pt x="176726" y="262127"/>
                </a:lnTo>
                <a:lnTo>
                  <a:pt x="153797" y="262127"/>
                </a:lnTo>
                <a:lnTo>
                  <a:pt x="132869" y="235584"/>
                </a:lnTo>
                <a:lnTo>
                  <a:pt x="114996" y="212851"/>
                </a:lnTo>
                <a:close/>
              </a:path>
              <a:path w="295275" h="490854">
                <a:moveTo>
                  <a:pt x="289433" y="350519"/>
                </a:moveTo>
                <a:lnTo>
                  <a:pt x="286893" y="354456"/>
                </a:lnTo>
                <a:lnTo>
                  <a:pt x="284353" y="358266"/>
                </a:lnTo>
                <a:lnTo>
                  <a:pt x="281813" y="361949"/>
                </a:lnTo>
                <a:lnTo>
                  <a:pt x="276987" y="369315"/>
                </a:lnTo>
                <a:lnTo>
                  <a:pt x="271018" y="375030"/>
                </a:lnTo>
                <a:lnTo>
                  <a:pt x="264160" y="378586"/>
                </a:lnTo>
                <a:lnTo>
                  <a:pt x="258953" y="381126"/>
                </a:lnTo>
                <a:lnTo>
                  <a:pt x="254635" y="381888"/>
                </a:lnTo>
                <a:lnTo>
                  <a:pt x="278465" y="381888"/>
                </a:lnTo>
                <a:lnTo>
                  <a:pt x="294894" y="357377"/>
                </a:lnTo>
                <a:lnTo>
                  <a:pt x="291338" y="352805"/>
                </a:lnTo>
                <a:lnTo>
                  <a:pt x="289433" y="350519"/>
                </a:lnTo>
                <a:close/>
              </a:path>
              <a:path w="295275" h="490854">
                <a:moveTo>
                  <a:pt x="196215" y="118617"/>
                </a:moveTo>
                <a:lnTo>
                  <a:pt x="194310" y="121665"/>
                </a:lnTo>
                <a:lnTo>
                  <a:pt x="192532" y="124713"/>
                </a:lnTo>
                <a:lnTo>
                  <a:pt x="190754" y="127888"/>
                </a:lnTo>
                <a:lnTo>
                  <a:pt x="197088" y="139299"/>
                </a:lnTo>
                <a:lnTo>
                  <a:pt x="201612" y="149732"/>
                </a:lnTo>
                <a:lnTo>
                  <a:pt x="204327" y="159214"/>
                </a:lnTo>
                <a:lnTo>
                  <a:pt x="205232" y="167766"/>
                </a:lnTo>
                <a:lnTo>
                  <a:pt x="204315" y="176270"/>
                </a:lnTo>
                <a:lnTo>
                  <a:pt x="182747" y="219201"/>
                </a:lnTo>
                <a:lnTo>
                  <a:pt x="153797" y="262127"/>
                </a:lnTo>
                <a:lnTo>
                  <a:pt x="176726" y="262127"/>
                </a:lnTo>
                <a:lnTo>
                  <a:pt x="185467" y="249205"/>
                </a:lnTo>
                <a:lnTo>
                  <a:pt x="195010" y="234779"/>
                </a:lnTo>
                <a:lnTo>
                  <a:pt x="204470" y="220090"/>
                </a:lnTo>
                <a:lnTo>
                  <a:pt x="209520" y="212742"/>
                </a:lnTo>
                <a:lnTo>
                  <a:pt x="233045" y="195325"/>
                </a:lnTo>
                <a:lnTo>
                  <a:pt x="256511" y="195325"/>
                </a:lnTo>
                <a:lnTo>
                  <a:pt x="196215" y="118617"/>
                </a:lnTo>
                <a:close/>
              </a:path>
              <a:path w="295275" h="490854">
                <a:moveTo>
                  <a:pt x="156210" y="0"/>
                </a:moveTo>
                <a:lnTo>
                  <a:pt x="133147" y="40972"/>
                </a:lnTo>
                <a:lnTo>
                  <a:pt x="108655" y="81232"/>
                </a:lnTo>
                <a:lnTo>
                  <a:pt x="82915" y="120808"/>
                </a:lnTo>
                <a:lnTo>
                  <a:pt x="56105" y="159728"/>
                </a:lnTo>
                <a:lnTo>
                  <a:pt x="28407" y="198020"/>
                </a:lnTo>
                <a:lnTo>
                  <a:pt x="0" y="235711"/>
                </a:lnTo>
                <a:lnTo>
                  <a:pt x="5334" y="242569"/>
                </a:lnTo>
                <a:lnTo>
                  <a:pt x="8128" y="239140"/>
                </a:lnTo>
                <a:lnTo>
                  <a:pt x="10795" y="235584"/>
                </a:lnTo>
                <a:lnTo>
                  <a:pt x="13462" y="232155"/>
                </a:lnTo>
                <a:lnTo>
                  <a:pt x="42291" y="212851"/>
                </a:lnTo>
                <a:lnTo>
                  <a:pt x="114996" y="212851"/>
                </a:lnTo>
                <a:lnTo>
                  <a:pt x="75057" y="162051"/>
                </a:lnTo>
                <a:lnTo>
                  <a:pt x="86945" y="144795"/>
                </a:lnTo>
                <a:lnTo>
                  <a:pt x="98631" y="127444"/>
                </a:lnTo>
                <a:lnTo>
                  <a:pt x="110150" y="109902"/>
                </a:lnTo>
                <a:lnTo>
                  <a:pt x="121539" y="92074"/>
                </a:lnTo>
                <a:lnTo>
                  <a:pt x="128940" y="80583"/>
                </a:lnTo>
                <a:lnTo>
                  <a:pt x="161163" y="49529"/>
                </a:lnTo>
                <a:lnTo>
                  <a:pt x="199083" y="49529"/>
                </a:lnTo>
                <a:lnTo>
                  <a:pt x="167693" y="13166"/>
                </a:lnTo>
                <a:lnTo>
                  <a:pt x="156210" y="0"/>
                </a:lnTo>
                <a:close/>
              </a:path>
              <a:path w="295275" h="490854">
                <a:moveTo>
                  <a:pt x="256511" y="195325"/>
                </a:moveTo>
                <a:lnTo>
                  <a:pt x="233045" y="195325"/>
                </a:lnTo>
                <a:lnTo>
                  <a:pt x="238506" y="196849"/>
                </a:lnTo>
                <a:lnTo>
                  <a:pt x="242800" y="198868"/>
                </a:lnTo>
                <a:lnTo>
                  <a:pt x="247523" y="202422"/>
                </a:lnTo>
                <a:lnTo>
                  <a:pt x="252722" y="207476"/>
                </a:lnTo>
                <a:lnTo>
                  <a:pt x="258445" y="213994"/>
                </a:lnTo>
                <a:lnTo>
                  <a:pt x="260223" y="210946"/>
                </a:lnTo>
                <a:lnTo>
                  <a:pt x="262128" y="207898"/>
                </a:lnTo>
                <a:lnTo>
                  <a:pt x="263906" y="204723"/>
                </a:lnTo>
                <a:lnTo>
                  <a:pt x="256511" y="195325"/>
                </a:lnTo>
                <a:close/>
              </a:path>
              <a:path w="295275" h="490854">
                <a:moveTo>
                  <a:pt x="199083" y="49529"/>
                </a:moveTo>
                <a:lnTo>
                  <a:pt x="168656" y="49529"/>
                </a:lnTo>
                <a:lnTo>
                  <a:pt x="174676" y="50319"/>
                </a:lnTo>
                <a:lnTo>
                  <a:pt x="181483" y="52514"/>
                </a:lnTo>
                <a:lnTo>
                  <a:pt x="189051" y="56137"/>
                </a:lnTo>
                <a:lnTo>
                  <a:pt x="197358" y="61213"/>
                </a:lnTo>
                <a:lnTo>
                  <a:pt x="201930" y="52831"/>
                </a:lnTo>
                <a:lnTo>
                  <a:pt x="199083" y="49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20080" y="6825868"/>
            <a:ext cx="294894" cy="490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95467" y="6637146"/>
            <a:ext cx="254000" cy="406400"/>
          </a:xfrm>
          <a:custGeom>
            <a:avLst/>
            <a:gdLst/>
            <a:ahLst/>
            <a:cxnLst/>
            <a:rect l="l" t="t" r="r" b="b"/>
            <a:pathLst>
              <a:path w="254000" h="406400">
                <a:moveTo>
                  <a:pt x="96244" y="124078"/>
                </a:moveTo>
                <a:lnTo>
                  <a:pt x="32766" y="124078"/>
                </a:lnTo>
                <a:lnTo>
                  <a:pt x="35941" y="125475"/>
                </a:lnTo>
                <a:lnTo>
                  <a:pt x="39653" y="127910"/>
                </a:lnTo>
                <a:lnTo>
                  <a:pt x="154632" y="271069"/>
                </a:lnTo>
                <a:lnTo>
                  <a:pt x="186817" y="312038"/>
                </a:lnTo>
                <a:lnTo>
                  <a:pt x="206883" y="347344"/>
                </a:lnTo>
                <a:lnTo>
                  <a:pt x="207692" y="357022"/>
                </a:lnTo>
                <a:lnTo>
                  <a:pt x="206883" y="366855"/>
                </a:lnTo>
                <a:lnTo>
                  <a:pt x="204454" y="376902"/>
                </a:lnTo>
                <a:lnTo>
                  <a:pt x="200406" y="387222"/>
                </a:lnTo>
                <a:lnTo>
                  <a:pt x="198501" y="391159"/>
                </a:lnTo>
                <a:lnTo>
                  <a:pt x="194691" y="399288"/>
                </a:lnTo>
                <a:lnTo>
                  <a:pt x="198247" y="403859"/>
                </a:lnTo>
                <a:lnTo>
                  <a:pt x="200152" y="406145"/>
                </a:lnTo>
                <a:lnTo>
                  <a:pt x="216977" y="369593"/>
                </a:lnTo>
                <a:lnTo>
                  <a:pt x="231981" y="332231"/>
                </a:lnTo>
                <a:lnTo>
                  <a:pt x="244532" y="293917"/>
                </a:lnTo>
                <a:lnTo>
                  <a:pt x="246433" y="286003"/>
                </a:lnTo>
                <a:lnTo>
                  <a:pt x="229108" y="286003"/>
                </a:lnTo>
                <a:lnTo>
                  <a:pt x="226060" y="284606"/>
                </a:lnTo>
                <a:lnTo>
                  <a:pt x="222533" y="282205"/>
                </a:lnTo>
                <a:lnTo>
                  <a:pt x="217852" y="277685"/>
                </a:lnTo>
                <a:lnTo>
                  <a:pt x="212004" y="271069"/>
                </a:lnTo>
                <a:lnTo>
                  <a:pt x="204978" y="262381"/>
                </a:lnTo>
                <a:lnTo>
                  <a:pt x="96244" y="124078"/>
                </a:lnTo>
                <a:close/>
              </a:path>
              <a:path w="254000" h="406400">
                <a:moveTo>
                  <a:pt x="248539" y="247650"/>
                </a:moveTo>
                <a:lnTo>
                  <a:pt x="246761" y="256158"/>
                </a:lnTo>
                <a:lnTo>
                  <a:pt x="245745" y="260603"/>
                </a:lnTo>
                <a:lnTo>
                  <a:pt x="243840" y="269113"/>
                </a:lnTo>
                <a:lnTo>
                  <a:pt x="240665" y="275970"/>
                </a:lnTo>
                <a:lnTo>
                  <a:pt x="235966" y="280923"/>
                </a:lnTo>
                <a:lnTo>
                  <a:pt x="232410" y="284352"/>
                </a:lnTo>
                <a:lnTo>
                  <a:pt x="229108" y="286003"/>
                </a:lnTo>
                <a:lnTo>
                  <a:pt x="246433" y="286003"/>
                </a:lnTo>
                <a:lnTo>
                  <a:pt x="254000" y="254507"/>
                </a:lnTo>
                <a:lnTo>
                  <a:pt x="252222" y="252221"/>
                </a:lnTo>
                <a:lnTo>
                  <a:pt x="250317" y="249935"/>
                </a:lnTo>
                <a:lnTo>
                  <a:pt x="248539" y="247650"/>
                </a:lnTo>
                <a:close/>
              </a:path>
              <a:path w="254000" h="406400">
                <a:moveTo>
                  <a:pt x="53848" y="0"/>
                </a:moveTo>
                <a:lnTo>
                  <a:pt x="44380" y="39338"/>
                </a:lnTo>
                <a:lnTo>
                  <a:pt x="31829" y="77628"/>
                </a:lnTo>
                <a:lnTo>
                  <a:pt x="16825" y="115014"/>
                </a:lnTo>
                <a:lnTo>
                  <a:pt x="0" y="151637"/>
                </a:lnTo>
                <a:lnTo>
                  <a:pt x="3556" y="156210"/>
                </a:lnTo>
                <a:lnTo>
                  <a:pt x="5461" y="158495"/>
                </a:lnTo>
                <a:lnTo>
                  <a:pt x="7366" y="154431"/>
                </a:lnTo>
                <a:lnTo>
                  <a:pt x="9271" y="150494"/>
                </a:lnTo>
                <a:lnTo>
                  <a:pt x="11176" y="146430"/>
                </a:lnTo>
                <a:lnTo>
                  <a:pt x="14859" y="138429"/>
                </a:lnTo>
                <a:lnTo>
                  <a:pt x="19558" y="132461"/>
                </a:lnTo>
                <a:lnTo>
                  <a:pt x="25019" y="128142"/>
                </a:lnTo>
                <a:lnTo>
                  <a:pt x="29210" y="125094"/>
                </a:lnTo>
                <a:lnTo>
                  <a:pt x="32766" y="124078"/>
                </a:lnTo>
                <a:lnTo>
                  <a:pt x="96244" y="124078"/>
                </a:lnTo>
                <a:lnTo>
                  <a:pt x="75692" y="97916"/>
                </a:lnTo>
                <a:lnTo>
                  <a:pt x="54991" y="62356"/>
                </a:lnTo>
                <a:lnTo>
                  <a:pt x="53435" y="41751"/>
                </a:lnTo>
                <a:lnTo>
                  <a:pt x="54526" y="30924"/>
                </a:lnTo>
                <a:lnTo>
                  <a:pt x="56642" y="19812"/>
                </a:lnTo>
                <a:lnTo>
                  <a:pt x="59309" y="6857"/>
                </a:lnTo>
                <a:lnTo>
                  <a:pt x="57531" y="4572"/>
                </a:lnTo>
                <a:lnTo>
                  <a:pt x="55626" y="2286"/>
                </a:lnTo>
                <a:lnTo>
                  <a:pt x="53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95467" y="6637146"/>
            <a:ext cx="254000" cy="4061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26806" y="8861159"/>
            <a:ext cx="317111" cy="2757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75023" y="8713343"/>
            <a:ext cx="274955" cy="329565"/>
          </a:xfrm>
          <a:custGeom>
            <a:avLst/>
            <a:gdLst/>
            <a:ahLst/>
            <a:cxnLst/>
            <a:rect l="l" t="t" r="r" b="b"/>
            <a:pathLst>
              <a:path w="274954" h="329565">
                <a:moveTo>
                  <a:pt x="201749" y="50799"/>
                </a:moveTo>
                <a:lnTo>
                  <a:pt x="168275" y="50799"/>
                </a:lnTo>
                <a:lnTo>
                  <a:pt x="181537" y="97370"/>
                </a:lnTo>
                <a:lnTo>
                  <a:pt x="194503" y="143974"/>
                </a:lnTo>
                <a:lnTo>
                  <a:pt x="219996" y="236846"/>
                </a:lnTo>
                <a:lnTo>
                  <a:pt x="232821" y="283165"/>
                </a:lnTo>
                <a:lnTo>
                  <a:pt x="245872" y="329349"/>
                </a:lnTo>
                <a:lnTo>
                  <a:pt x="274700" y="316039"/>
                </a:lnTo>
                <a:lnTo>
                  <a:pt x="260415" y="264823"/>
                </a:lnTo>
                <a:lnTo>
                  <a:pt x="246314" y="213448"/>
                </a:lnTo>
                <a:lnTo>
                  <a:pt x="218209" y="110371"/>
                </a:lnTo>
                <a:lnTo>
                  <a:pt x="203980" y="58746"/>
                </a:lnTo>
                <a:lnTo>
                  <a:pt x="201749" y="50799"/>
                </a:lnTo>
                <a:close/>
              </a:path>
              <a:path w="274954" h="329565">
                <a:moveTo>
                  <a:pt x="183768" y="0"/>
                </a:moveTo>
                <a:lnTo>
                  <a:pt x="138428" y="23109"/>
                </a:lnTo>
                <a:lnTo>
                  <a:pt x="92694" y="45526"/>
                </a:lnTo>
                <a:lnTo>
                  <a:pt x="46555" y="67176"/>
                </a:lnTo>
                <a:lnTo>
                  <a:pt x="0" y="87985"/>
                </a:lnTo>
                <a:lnTo>
                  <a:pt x="3500" y="106659"/>
                </a:lnTo>
                <a:lnTo>
                  <a:pt x="10215" y="143974"/>
                </a:lnTo>
                <a:lnTo>
                  <a:pt x="13715" y="162534"/>
                </a:lnTo>
                <a:lnTo>
                  <a:pt x="16763" y="162217"/>
                </a:lnTo>
                <a:lnTo>
                  <a:pt x="22733" y="161505"/>
                </a:lnTo>
                <a:lnTo>
                  <a:pt x="23240" y="150091"/>
                </a:lnTo>
                <a:lnTo>
                  <a:pt x="25844" y="139380"/>
                </a:lnTo>
                <a:lnTo>
                  <a:pt x="50291" y="108710"/>
                </a:lnTo>
                <a:lnTo>
                  <a:pt x="97712" y="85257"/>
                </a:lnTo>
                <a:lnTo>
                  <a:pt x="121332" y="73977"/>
                </a:lnTo>
                <a:lnTo>
                  <a:pt x="144833" y="62497"/>
                </a:lnTo>
                <a:lnTo>
                  <a:pt x="168275" y="50799"/>
                </a:lnTo>
                <a:lnTo>
                  <a:pt x="201749" y="50799"/>
                </a:lnTo>
                <a:lnTo>
                  <a:pt x="189484" y="7111"/>
                </a:lnTo>
                <a:lnTo>
                  <a:pt x="185674" y="2285"/>
                </a:lnTo>
                <a:lnTo>
                  <a:pt x="183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75023" y="8713343"/>
            <a:ext cx="274700" cy="3293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32326" y="8571103"/>
            <a:ext cx="271780" cy="340995"/>
          </a:xfrm>
          <a:custGeom>
            <a:avLst/>
            <a:gdLst/>
            <a:ahLst/>
            <a:cxnLst/>
            <a:rect l="l" t="t" r="r" b="b"/>
            <a:pathLst>
              <a:path w="271779" h="340995">
                <a:moveTo>
                  <a:pt x="194939" y="53848"/>
                </a:moveTo>
                <a:lnTo>
                  <a:pt x="161925" y="53848"/>
                </a:lnTo>
                <a:lnTo>
                  <a:pt x="175860" y="101685"/>
                </a:lnTo>
                <a:lnTo>
                  <a:pt x="189545" y="149544"/>
                </a:lnTo>
                <a:lnTo>
                  <a:pt x="216600" y="245192"/>
                </a:lnTo>
                <a:lnTo>
                  <a:pt x="230190" y="292915"/>
                </a:lnTo>
                <a:lnTo>
                  <a:pt x="243966" y="340525"/>
                </a:lnTo>
                <a:lnTo>
                  <a:pt x="264612" y="328762"/>
                </a:lnTo>
                <a:lnTo>
                  <a:pt x="271399" y="324827"/>
                </a:lnTo>
                <a:lnTo>
                  <a:pt x="256351" y="272114"/>
                </a:lnTo>
                <a:lnTo>
                  <a:pt x="241483" y="219268"/>
                </a:lnTo>
                <a:lnTo>
                  <a:pt x="226679" y="166323"/>
                </a:lnTo>
                <a:lnTo>
                  <a:pt x="211821" y="113314"/>
                </a:lnTo>
                <a:lnTo>
                  <a:pt x="196795" y="60274"/>
                </a:lnTo>
                <a:lnTo>
                  <a:pt x="194939" y="53848"/>
                </a:lnTo>
                <a:close/>
              </a:path>
              <a:path w="271779" h="340995">
                <a:moveTo>
                  <a:pt x="175895" y="0"/>
                </a:moveTo>
                <a:lnTo>
                  <a:pt x="132391" y="26503"/>
                </a:lnTo>
                <a:lnTo>
                  <a:pt x="88566" y="52482"/>
                </a:lnTo>
                <a:lnTo>
                  <a:pt x="44432" y="77938"/>
                </a:lnTo>
                <a:lnTo>
                  <a:pt x="0" y="102870"/>
                </a:lnTo>
                <a:lnTo>
                  <a:pt x="3881" y="122318"/>
                </a:lnTo>
                <a:lnTo>
                  <a:pt x="11358" y="161216"/>
                </a:lnTo>
                <a:lnTo>
                  <a:pt x="15239" y="180594"/>
                </a:lnTo>
                <a:lnTo>
                  <a:pt x="18161" y="179959"/>
                </a:lnTo>
                <a:lnTo>
                  <a:pt x="21082" y="179451"/>
                </a:lnTo>
                <a:lnTo>
                  <a:pt x="24002" y="178816"/>
                </a:lnTo>
                <a:lnTo>
                  <a:pt x="24126" y="166739"/>
                </a:lnTo>
                <a:lnTo>
                  <a:pt x="26320" y="155257"/>
                </a:lnTo>
                <a:lnTo>
                  <a:pt x="49085" y="121396"/>
                </a:lnTo>
                <a:lnTo>
                  <a:pt x="116966" y="80613"/>
                </a:lnTo>
                <a:lnTo>
                  <a:pt x="161925" y="53848"/>
                </a:lnTo>
                <a:lnTo>
                  <a:pt x="194939" y="53848"/>
                </a:lnTo>
                <a:lnTo>
                  <a:pt x="181483" y="7239"/>
                </a:lnTo>
                <a:lnTo>
                  <a:pt x="179704" y="4826"/>
                </a:lnTo>
                <a:lnTo>
                  <a:pt x="175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32326" y="8571103"/>
            <a:ext cx="271399" cy="3405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78705" y="8413242"/>
            <a:ext cx="269240" cy="348615"/>
          </a:xfrm>
          <a:custGeom>
            <a:avLst/>
            <a:gdLst/>
            <a:ahLst/>
            <a:cxnLst/>
            <a:rect l="l" t="t" r="r" b="b"/>
            <a:pathLst>
              <a:path w="269239" h="348615">
                <a:moveTo>
                  <a:pt x="189352" y="56133"/>
                </a:moveTo>
                <a:lnTo>
                  <a:pt x="156591" y="56133"/>
                </a:lnTo>
                <a:lnTo>
                  <a:pt x="171170" y="104927"/>
                </a:lnTo>
                <a:lnTo>
                  <a:pt x="185514" y="153749"/>
                </a:lnTo>
                <a:lnTo>
                  <a:pt x="213900" y="251337"/>
                </a:lnTo>
                <a:lnTo>
                  <a:pt x="228149" y="300032"/>
                </a:lnTo>
                <a:lnTo>
                  <a:pt x="242570" y="348614"/>
                </a:lnTo>
                <a:lnTo>
                  <a:pt x="268859" y="331342"/>
                </a:lnTo>
                <a:lnTo>
                  <a:pt x="255315" y="285191"/>
                </a:lnTo>
                <a:lnTo>
                  <a:pt x="241952" y="238952"/>
                </a:lnTo>
                <a:lnTo>
                  <a:pt x="215427" y="146305"/>
                </a:lnTo>
                <a:lnTo>
                  <a:pt x="202096" y="99940"/>
                </a:lnTo>
                <a:lnTo>
                  <a:pt x="189352" y="56133"/>
                </a:lnTo>
                <a:close/>
              </a:path>
              <a:path w="269239" h="348615">
                <a:moveTo>
                  <a:pt x="169291" y="0"/>
                </a:moveTo>
                <a:lnTo>
                  <a:pt x="127408" y="29027"/>
                </a:lnTo>
                <a:lnTo>
                  <a:pt x="85217" y="57626"/>
                </a:lnTo>
                <a:lnTo>
                  <a:pt x="42739" y="85796"/>
                </a:lnTo>
                <a:lnTo>
                  <a:pt x="0" y="113537"/>
                </a:lnTo>
                <a:lnTo>
                  <a:pt x="4240" y="133540"/>
                </a:lnTo>
                <a:lnTo>
                  <a:pt x="12340" y="173545"/>
                </a:lnTo>
                <a:lnTo>
                  <a:pt x="16510" y="193547"/>
                </a:lnTo>
                <a:lnTo>
                  <a:pt x="19431" y="192785"/>
                </a:lnTo>
                <a:lnTo>
                  <a:pt x="25019" y="191261"/>
                </a:lnTo>
                <a:lnTo>
                  <a:pt x="24905" y="178685"/>
                </a:lnTo>
                <a:lnTo>
                  <a:pt x="26781" y="166655"/>
                </a:lnTo>
                <a:lnTo>
                  <a:pt x="48164" y="130571"/>
                </a:lnTo>
                <a:lnTo>
                  <a:pt x="113379" y="85518"/>
                </a:lnTo>
                <a:lnTo>
                  <a:pt x="156591" y="56133"/>
                </a:lnTo>
                <a:lnTo>
                  <a:pt x="189352" y="56133"/>
                </a:lnTo>
                <a:lnTo>
                  <a:pt x="174879" y="7238"/>
                </a:lnTo>
                <a:lnTo>
                  <a:pt x="172974" y="4825"/>
                </a:lnTo>
                <a:lnTo>
                  <a:pt x="171196" y="2412"/>
                </a:lnTo>
                <a:lnTo>
                  <a:pt x="169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78705" y="8413242"/>
            <a:ext cx="268859" cy="3486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27827" y="8292901"/>
            <a:ext cx="288290" cy="337820"/>
          </a:xfrm>
          <a:custGeom>
            <a:avLst/>
            <a:gdLst/>
            <a:ahLst/>
            <a:cxnLst/>
            <a:rect l="l" t="t" r="r" b="b"/>
            <a:pathLst>
              <a:path w="288289" h="337820">
                <a:moveTo>
                  <a:pt x="278749" y="152090"/>
                </a:moveTo>
                <a:lnTo>
                  <a:pt x="196267" y="152090"/>
                </a:lnTo>
                <a:lnTo>
                  <a:pt x="202093" y="152546"/>
                </a:lnTo>
                <a:lnTo>
                  <a:pt x="208300" y="153741"/>
                </a:lnTo>
                <a:lnTo>
                  <a:pt x="245741" y="174371"/>
                </a:lnTo>
                <a:lnTo>
                  <a:pt x="264075" y="215842"/>
                </a:lnTo>
                <a:lnTo>
                  <a:pt x="262942" y="229179"/>
                </a:lnTo>
                <a:lnTo>
                  <a:pt x="245047" y="264808"/>
                </a:lnTo>
                <a:lnTo>
                  <a:pt x="215190" y="285059"/>
                </a:lnTo>
                <a:lnTo>
                  <a:pt x="211253" y="286837"/>
                </a:lnTo>
                <a:lnTo>
                  <a:pt x="202998" y="289123"/>
                </a:lnTo>
                <a:lnTo>
                  <a:pt x="190806" y="291790"/>
                </a:lnTo>
                <a:lnTo>
                  <a:pt x="178614" y="294330"/>
                </a:lnTo>
                <a:lnTo>
                  <a:pt x="170994" y="296362"/>
                </a:lnTo>
                <a:lnTo>
                  <a:pt x="168073" y="297632"/>
                </a:lnTo>
                <a:lnTo>
                  <a:pt x="163501" y="299537"/>
                </a:lnTo>
                <a:lnTo>
                  <a:pt x="159183" y="301696"/>
                </a:lnTo>
                <a:lnTo>
                  <a:pt x="155373" y="304490"/>
                </a:lnTo>
                <a:lnTo>
                  <a:pt x="150293" y="308046"/>
                </a:lnTo>
                <a:lnTo>
                  <a:pt x="146991" y="312491"/>
                </a:lnTo>
                <a:lnTo>
                  <a:pt x="145848" y="317825"/>
                </a:lnTo>
                <a:lnTo>
                  <a:pt x="144451" y="323286"/>
                </a:lnTo>
                <a:lnTo>
                  <a:pt x="144959" y="327731"/>
                </a:lnTo>
                <a:lnTo>
                  <a:pt x="147753" y="331287"/>
                </a:lnTo>
                <a:lnTo>
                  <a:pt x="151690" y="336240"/>
                </a:lnTo>
                <a:lnTo>
                  <a:pt x="159056" y="337764"/>
                </a:lnTo>
                <a:lnTo>
                  <a:pt x="170105" y="336875"/>
                </a:lnTo>
                <a:lnTo>
                  <a:pt x="217222" y="312618"/>
                </a:lnTo>
                <a:lnTo>
                  <a:pt x="266244" y="263882"/>
                </a:lnTo>
                <a:lnTo>
                  <a:pt x="287453" y="210002"/>
                </a:lnTo>
                <a:lnTo>
                  <a:pt x="288280" y="188930"/>
                </a:lnTo>
                <a:lnTo>
                  <a:pt x="285214" y="169156"/>
                </a:lnTo>
                <a:lnTo>
                  <a:pt x="278749" y="152090"/>
                </a:lnTo>
                <a:close/>
              </a:path>
              <a:path w="288289" h="337820">
                <a:moveTo>
                  <a:pt x="164875" y="45918"/>
                </a:moveTo>
                <a:lnTo>
                  <a:pt x="92381" y="45918"/>
                </a:lnTo>
                <a:lnTo>
                  <a:pt x="103795" y="47666"/>
                </a:lnTo>
                <a:lnTo>
                  <a:pt x="114066" y="51617"/>
                </a:lnTo>
                <a:lnTo>
                  <a:pt x="140514" y="82208"/>
                </a:lnTo>
                <a:lnTo>
                  <a:pt x="144830" y="109221"/>
                </a:lnTo>
                <a:lnTo>
                  <a:pt x="143324" y="119118"/>
                </a:lnTo>
                <a:lnTo>
                  <a:pt x="123226" y="160599"/>
                </a:lnTo>
                <a:lnTo>
                  <a:pt x="108129" y="177490"/>
                </a:lnTo>
                <a:lnTo>
                  <a:pt x="109653" y="179268"/>
                </a:lnTo>
                <a:lnTo>
                  <a:pt x="111050" y="181173"/>
                </a:lnTo>
                <a:lnTo>
                  <a:pt x="112574" y="183078"/>
                </a:lnTo>
                <a:lnTo>
                  <a:pt x="119813" y="177744"/>
                </a:lnTo>
                <a:lnTo>
                  <a:pt x="128909" y="171672"/>
                </a:lnTo>
                <a:lnTo>
                  <a:pt x="169496" y="155537"/>
                </a:lnTo>
                <a:lnTo>
                  <a:pt x="196267" y="152090"/>
                </a:lnTo>
                <a:lnTo>
                  <a:pt x="278749" y="152090"/>
                </a:lnTo>
                <a:lnTo>
                  <a:pt x="278220" y="150691"/>
                </a:lnTo>
                <a:lnTo>
                  <a:pt x="267260" y="133548"/>
                </a:lnTo>
                <a:lnTo>
                  <a:pt x="257614" y="123108"/>
                </a:lnTo>
                <a:lnTo>
                  <a:pt x="246765" y="114800"/>
                </a:lnTo>
                <a:lnTo>
                  <a:pt x="237830" y="110180"/>
                </a:lnTo>
                <a:lnTo>
                  <a:pt x="158675" y="110180"/>
                </a:lnTo>
                <a:lnTo>
                  <a:pt x="165190" y="81678"/>
                </a:lnTo>
                <a:lnTo>
                  <a:pt x="166787" y="57332"/>
                </a:lnTo>
                <a:lnTo>
                  <a:pt x="164875" y="45918"/>
                </a:lnTo>
                <a:close/>
              </a:path>
              <a:path w="288289" h="337820">
                <a:moveTo>
                  <a:pt x="97764" y="0"/>
                </a:moveTo>
                <a:lnTo>
                  <a:pt x="43740" y="22931"/>
                </a:lnTo>
                <a:lnTo>
                  <a:pt x="10682" y="59561"/>
                </a:lnTo>
                <a:lnTo>
                  <a:pt x="88" y="102393"/>
                </a:lnTo>
                <a:lnTo>
                  <a:pt x="0" y="105410"/>
                </a:lnTo>
                <a:lnTo>
                  <a:pt x="377" y="120142"/>
                </a:lnTo>
                <a:lnTo>
                  <a:pt x="2846" y="137358"/>
                </a:lnTo>
                <a:lnTo>
                  <a:pt x="6148" y="136596"/>
                </a:lnTo>
                <a:lnTo>
                  <a:pt x="12752" y="134818"/>
                </a:lnTo>
                <a:lnTo>
                  <a:pt x="14393" y="112196"/>
                </a:lnTo>
                <a:lnTo>
                  <a:pt x="20737" y="92336"/>
                </a:lnTo>
                <a:lnTo>
                  <a:pt x="46915" y="60904"/>
                </a:lnTo>
                <a:lnTo>
                  <a:pt x="92381" y="45918"/>
                </a:lnTo>
                <a:lnTo>
                  <a:pt x="164875" y="45918"/>
                </a:lnTo>
                <a:lnTo>
                  <a:pt x="163408" y="37153"/>
                </a:lnTo>
                <a:lnTo>
                  <a:pt x="138418" y="7627"/>
                </a:lnTo>
                <a:lnTo>
                  <a:pt x="115368" y="579"/>
                </a:lnTo>
                <a:lnTo>
                  <a:pt x="97764" y="0"/>
                </a:lnTo>
                <a:close/>
              </a:path>
              <a:path w="288289" h="337820">
                <a:moveTo>
                  <a:pt x="207145" y="102393"/>
                </a:moveTo>
                <a:lnTo>
                  <a:pt x="191949" y="102782"/>
                </a:lnTo>
                <a:lnTo>
                  <a:pt x="175800" y="105410"/>
                </a:lnTo>
                <a:lnTo>
                  <a:pt x="158675" y="110180"/>
                </a:lnTo>
                <a:lnTo>
                  <a:pt x="237830" y="110180"/>
                </a:lnTo>
                <a:lnTo>
                  <a:pt x="234702" y="108563"/>
                </a:lnTo>
                <a:lnTo>
                  <a:pt x="221413" y="104338"/>
                </a:lnTo>
                <a:lnTo>
                  <a:pt x="207145" y="102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27827" y="8292901"/>
            <a:ext cx="288280" cy="3377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840351" y="8063103"/>
            <a:ext cx="264160" cy="361950"/>
          </a:xfrm>
          <a:custGeom>
            <a:avLst/>
            <a:gdLst/>
            <a:ahLst/>
            <a:cxnLst/>
            <a:rect l="l" t="t" r="r" b="b"/>
            <a:pathLst>
              <a:path w="264160" h="361950">
                <a:moveTo>
                  <a:pt x="178835" y="59690"/>
                </a:moveTo>
                <a:lnTo>
                  <a:pt x="147193" y="59690"/>
                </a:lnTo>
                <a:lnTo>
                  <a:pt x="162929" y="110178"/>
                </a:lnTo>
                <a:lnTo>
                  <a:pt x="178336" y="160485"/>
                </a:lnTo>
                <a:lnTo>
                  <a:pt x="208886" y="261281"/>
                </a:lnTo>
                <a:lnTo>
                  <a:pt x="224230" y="311599"/>
                </a:lnTo>
                <a:lnTo>
                  <a:pt x="239775" y="361823"/>
                </a:lnTo>
                <a:lnTo>
                  <a:pt x="245943" y="356848"/>
                </a:lnTo>
                <a:lnTo>
                  <a:pt x="252063" y="351837"/>
                </a:lnTo>
                <a:lnTo>
                  <a:pt x="264160" y="341757"/>
                </a:lnTo>
                <a:lnTo>
                  <a:pt x="249567" y="294121"/>
                </a:lnTo>
                <a:lnTo>
                  <a:pt x="235131" y="246377"/>
                </a:lnTo>
                <a:lnTo>
                  <a:pt x="206413" y="150686"/>
                </a:lnTo>
                <a:lnTo>
                  <a:pt x="191977" y="102802"/>
                </a:lnTo>
                <a:lnTo>
                  <a:pt x="178835" y="59690"/>
                </a:lnTo>
                <a:close/>
              </a:path>
              <a:path w="264160" h="361950">
                <a:moveTo>
                  <a:pt x="156972" y="0"/>
                </a:moveTo>
                <a:lnTo>
                  <a:pt x="118157" y="33170"/>
                </a:lnTo>
                <a:lnTo>
                  <a:pt x="79057" y="66008"/>
                </a:lnTo>
                <a:lnTo>
                  <a:pt x="39671" y="98512"/>
                </a:lnTo>
                <a:lnTo>
                  <a:pt x="0" y="130683"/>
                </a:lnTo>
                <a:lnTo>
                  <a:pt x="4877" y="151421"/>
                </a:lnTo>
                <a:lnTo>
                  <a:pt x="19558" y="213233"/>
                </a:lnTo>
                <a:lnTo>
                  <a:pt x="24637" y="211455"/>
                </a:lnTo>
                <a:lnTo>
                  <a:pt x="27050" y="210566"/>
                </a:lnTo>
                <a:lnTo>
                  <a:pt x="26449" y="197441"/>
                </a:lnTo>
                <a:lnTo>
                  <a:pt x="27670" y="184721"/>
                </a:lnTo>
                <a:lnTo>
                  <a:pt x="46513" y="145256"/>
                </a:lnTo>
                <a:lnTo>
                  <a:pt x="107013" y="93424"/>
                </a:lnTo>
                <a:lnTo>
                  <a:pt x="147193" y="59690"/>
                </a:lnTo>
                <a:lnTo>
                  <a:pt x="178835" y="59690"/>
                </a:lnTo>
                <a:lnTo>
                  <a:pt x="177385" y="54933"/>
                </a:lnTo>
                <a:lnTo>
                  <a:pt x="162560" y="7112"/>
                </a:lnTo>
                <a:lnTo>
                  <a:pt x="160782" y="4699"/>
                </a:lnTo>
                <a:lnTo>
                  <a:pt x="158876" y="2286"/>
                </a:lnTo>
                <a:lnTo>
                  <a:pt x="156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40351" y="8063103"/>
            <a:ext cx="264160" cy="3618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17091" y="7866380"/>
            <a:ext cx="252722" cy="3699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79790" y="7715122"/>
            <a:ext cx="313690" cy="382270"/>
          </a:xfrm>
          <a:custGeom>
            <a:avLst/>
            <a:gdLst/>
            <a:ahLst/>
            <a:cxnLst/>
            <a:rect l="l" t="t" r="r" b="b"/>
            <a:pathLst>
              <a:path w="313689" h="382270">
                <a:moveTo>
                  <a:pt x="179252" y="53212"/>
                </a:moveTo>
                <a:lnTo>
                  <a:pt x="98278" y="53212"/>
                </a:lnTo>
                <a:lnTo>
                  <a:pt x="111543" y="54455"/>
                </a:lnTo>
                <a:lnTo>
                  <a:pt x="123764" y="58795"/>
                </a:lnTo>
                <a:lnTo>
                  <a:pt x="155884" y="94857"/>
                </a:lnTo>
                <a:lnTo>
                  <a:pt x="169354" y="144680"/>
                </a:lnTo>
                <a:lnTo>
                  <a:pt x="172065" y="176402"/>
                </a:lnTo>
                <a:lnTo>
                  <a:pt x="171747" y="214060"/>
                </a:lnTo>
                <a:lnTo>
                  <a:pt x="168096" y="259730"/>
                </a:lnTo>
                <a:lnTo>
                  <a:pt x="161349" y="313330"/>
                </a:lnTo>
                <a:lnTo>
                  <a:pt x="151745" y="374776"/>
                </a:lnTo>
                <a:lnTo>
                  <a:pt x="157206" y="381762"/>
                </a:lnTo>
                <a:lnTo>
                  <a:pt x="196969" y="342064"/>
                </a:lnTo>
                <a:lnTo>
                  <a:pt x="227261" y="311022"/>
                </a:lnTo>
                <a:lnTo>
                  <a:pt x="177399" y="311022"/>
                </a:lnTo>
                <a:lnTo>
                  <a:pt x="179661" y="294721"/>
                </a:lnTo>
                <a:lnTo>
                  <a:pt x="182637" y="268525"/>
                </a:lnTo>
                <a:lnTo>
                  <a:pt x="186043" y="232495"/>
                </a:lnTo>
                <a:lnTo>
                  <a:pt x="189591" y="186689"/>
                </a:lnTo>
                <a:lnTo>
                  <a:pt x="191085" y="155828"/>
                </a:lnTo>
                <a:lnTo>
                  <a:pt x="190990" y="122935"/>
                </a:lnTo>
                <a:lnTo>
                  <a:pt x="189073" y="97000"/>
                </a:lnTo>
                <a:lnTo>
                  <a:pt x="185019" y="72897"/>
                </a:lnTo>
                <a:lnTo>
                  <a:pt x="181300" y="58769"/>
                </a:lnTo>
                <a:lnTo>
                  <a:pt x="179252" y="53212"/>
                </a:lnTo>
                <a:close/>
              </a:path>
              <a:path w="313689" h="382270">
                <a:moveTo>
                  <a:pt x="292715" y="150749"/>
                </a:moveTo>
                <a:lnTo>
                  <a:pt x="290429" y="153288"/>
                </a:lnTo>
                <a:lnTo>
                  <a:pt x="288016" y="155828"/>
                </a:lnTo>
                <a:lnTo>
                  <a:pt x="285730" y="158495"/>
                </a:lnTo>
                <a:lnTo>
                  <a:pt x="286245" y="164459"/>
                </a:lnTo>
                <a:lnTo>
                  <a:pt x="286222" y="171862"/>
                </a:lnTo>
                <a:lnTo>
                  <a:pt x="285533" y="178212"/>
                </a:lnTo>
                <a:lnTo>
                  <a:pt x="263838" y="219995"/>
                </a:lnTo>
                <a:lnTo>
                  <a:pt x="229369" y="257444"/>
                </a:lnTo>
                <a:lnTo>
                  <a:pt x="177399" y="311022"/>
                </a:lnTo>
                <a:lnTo>
                  <a:pt x="227261" y="311022"/>
                </a:lnTo>
                <a:lnTo>
                  <a:pt x="236231" y="301831"/>
                </a:lnTo>
                <a:lnTo>
                  <a:pt x="274970" y="261050"/>
                </a:lnTo>
                <a:lnTo>
                  <a:pt x="313162" y="219709"/>
                </a:lnTo>
                <a:lnTo>
                  <a:pt x="308002" y="202451"/>
                </a:lnTo>
                <a:lnTo>
                  <a:pt x="297874" y="167935"/>
                </a:lnTo>
                <a:lnTo>
                  <a:pt x="292715" y="150749"/>
                </a:lnTo>
                <a:close/>
              </a:path>
              <a:path w="313689" h="382270">
                <a:moveTo>
                  <a:pt x="106025" y="0"/>
                </a:moveTo>
                <a:lnTo>
                  <a:pt x="53482" y="21699"/>
                </a:lnTo>
                <a:lnTo>
                  <a:pt x="23554" y="52697"/>
                </a:lnTo>
                <a:lnTo>
                  <a:pt x="5472" y="87939"/>
                </a:lnTo>
                <a:lnTo>
                  <a:pt x="0" y="126726"/>
                </a:lnTo>
                <a:lnTo>
                  <a:pt x="2234" y="146462"/>
                </a:lnTo>
                <a:lnTo>
                  <a:pt x="7945" y="166246"/>
                </a:lnTo>
                <a:lnTo>
                  <a:pt x="17252" y="186054"/>
                </a:lnTo>
                <a:lnTo>
                  <a:pt x="19792" y="183641"/>
                </a:lnTo>
                <a:lnTo>
                  <a:pt x="24745" y="178688"/>
                </a:lnTo>
                <a:lnTo>
                  <a:pt x="21177" y="164459"/>
                </a:lnTo>
                <a:lnTo>
                  <a:pt x="19728" y="150383"/>
                </a:lnTo>
                <a:lnTo>
                  <a:pt x="26969" y="109968"/>
                </a:lnTo>
                <a:lnTo>
                  <a:pt x="49383" y="75945"/>
                </a:lnTo>
                <a:lnTo>
                  <a:pt x="84887" y="54800"/>
                </a:lnTo>
                <a:lnTo>
                  <a:pt x="98278" y="53212"/>
                </a:lnTo>
                <a:lnTo>
                  <a:pt x="179252" y="53212"/>
                </a:lnTo>
                <a:lnTo>
                  <a:pt x="176589" y="45989"/>
                </a:lnTo>
                <a:lnTo>
                  <a:pt x="152138" y="12537"/>
                </a:lnTo>
                <a:lnTo>
                  <a:pt x="123285" y="591"/>
                </a:lnTo>
                <a:lnTo>
                  <a:pt x="106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79790" y="7715122"/>
            <a:ext cx="313162" cy="3817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520275" y="7436611"/>
            <a:ext cx="234950" cy="388620"/>
          </a:xfrm>
          <a:custGeom>
            <a:avLst/>
            <a:gdLst/>
            <a:ahLst/>
            <a:cxnLst/>
            <a:rect l="l" t="t" r="r" b="b"/>
            <a:pathLst>
              <a:path w="234950" h="388620">
                <a:moveTo>
                  <a:pt x="64930" y="0"/>
                </a:moveTo>
                <a:lnTo>
                  <a:pt x="61628" y="4445"/>
                </a:lnTo>
                <a:lnTo>
                  <a:pt x="58453" y="8763"/>
                </a:lnTo>
                <a:lnTo>
                  <a:pt x="55151" y="13208"/>
                </a:lnTo>
                <a:lnTo>
                  <a:pt x="29880" y="55891"/>
                </a:lnTo>
                <a:lnTo>
                  <a:pt x="15221" y="92092"/>
                </a:lnTo>
                <a:lnTo>
                  <a:pt x="4863" y="136372"/>
                </a:lnTo>
                <a:lnTo>
                  <a:pt x="122" y="186193"/>
                </a:lnTo>
                <a:lnTo>
                  <a:pt x="0" y="188817"/>
                </a:lnTo>
                <a:lnTo>
                  <a:pt x="124" y="206327"/>
                </a:lnTo>
                <a:lnTo>
                  <a:pt x="6764" y="261366"/>
                </a:lnTo>
                <a:lnTo>
                  <a:pt x="21607" y="304673"/>
                </a:lnTo>
                <a:lnTo>
                  <a:pt x="44356" y="341884"/>
                </a:lnTo>
                <a:lnTo>
                  <a:pt x="91250" y="380301"/>
                </a:lnTo>
                <a:lnTo>
                  <a:pt x="147480" y="388620"/>
                </a:lnTo>
                <a:lnTo>
                  <a:pt x="162745" y="385177"/>
                </a:lnTo>
                <a:lnTo>
                  <a:pt x="177118" y="378317"/>
                </a:lnTo>
                <a:lnTo>
                  <a:pt x="190610" y="368099"/>
                </a:lnTo>
                <a:lnTo>
                  <a:pt x="201704" y="356221"/>
                </a:lnTo>
                <a:lnTo>
                  <a:pt x="160074" y="356221"/>
                </a:lnTo>
                <a:lnTo>
                  <a:pt x="148685" y="354584"/>
                </a:lnTo>
                <a:lnTo>
                  <a:pt x="105157" y="330581"/>
                </a:lnTo>
                <a:lnTo>
                  <a:pt x="75455" y="294894"/>
                </a:lnTo>
                <a:lnTo>
                  <a:pt x="59850" y="269113"/>
                </a:lnTo>
                <a:lnTo>
                  <a:pt x="63501" y="255772"/>
                </a:lnTo>
                <a:lnTo>
                  <a:pt x="64785" y="251587"/>
                </a:lnTo>
                <a:lnTo>
                  <a:pt x="52230" y="251587"/>
                </a:lnTo>
                <a:lnTo>
                  <a:pt x="36621" y="202973"/>
                </a:lnTo>
                <a:lnTo>
                  <a:pt x="30084" y="156765"/>
                </a:lnTo>
                <a:lnTo>
                  <a:pt x="29973" y="146224"/>
                </a:lnTo>
                <a:lnTo>
                  <a:pt x="30072" y="137287"/>
                </a:lnTo>
                <a:lnTo>
                  <a:pt x="34529" y="92995"/>
                </a:lnTo>
                <a:lnTo>
                  <a:pt x="46477" y="51937"/>
                </a:lnTo>
                <a:lnTo>
                  <a:pt x="70391" y="6985"/>
                </a:lnTo>
                <a:lnTo>
                  <a:pt x="68486" y="4699"/>
                </a:lnTo>
                <a:lnTo>
                  <a:pt x="66708" y="2286"/>
                </a:lnTo>
                <a:lnTo>
                  <a:pt x="64930" y="0"/>
                </a:lnTo>
                <a:close/>
              </a:path>
              <a:path w="234950" h="388620">
                <a:moveTo>
                  <a:pt x="217841" y="186193"/>
                </a:moveTo>
                <a:lnTo>
                  <a:pt x="122570" y="186193"/>
                </a:lnTo>
                <a:lnTo>
                  <a:pt x="137066" y="188214"/>
                </a:lnTo>
                <a:lnTo>
                  <a:pt x="151661" y="194010"/>
                </a:lnTo>
                <a:lnTo>
                  <a:pt x="192184" y="228854"/>
                </a:lnTo>
                <a:lnTo>
                  <a:pt x="213508" y="272663"/>
                </a:lnTo>
                <a:lnTo>
                  <a:pt x="215298" y="287782"/>
                </a:lnTo>
                <a:lnTo>
                  <a:pt x="214470" y="302404"/>
                </a:lnTo>
                <a:lnTo>
                  <a:pt x="200058" y="337820"/>
                </a:lnTo>
                <a:lnTo>
                  <a:pt x="160074" y="356221"/>
                </a:lnTo>
                <a:lnTo>
                  <a:pt x="201704" y="356221"/>
                </a:lnTo>
                <a:lnTo>
                  <a:pt x="229236" y="305911"/>
                </a:lnTo>
                <a:lnTo>
                  <a:pt x="234856" y="249809"/>
                </a:lnTo>
                <a:lnTo>
                  <a:pt x="231712" y="226065"/>
                </a:lnTo>
                <a:lnTo>
                  <a:pt x="225902" y="204549"/>
                </a:lnTo>
                <a:lnTo>
                  <a:pt x="217841" y="186193"/>
                </a:lnTo>
                <a:close/>
              </a:path>
              <a:path w="234950" h="388620">
                <a:moveTo>
                  <a:pt x="146718" y="137287"/>
                </a:moveTo>
                <a:lnTo>
                  <a:pt x="101623" y="156271"/>
                </a:lnTo>
                <a:lnTo>
                  <a:pt x="77036" y="187061"/>
                </a:lnTo>
                <a:lnTo>
                  <a:pt x="58625" y="227808"/>
                </a:lnTo>
                <a:lnTo>
                  <a:pt x="52230" y="251587"/>
                </a:lnTo>
                <a:lnTo>
                  <a:pt x="64785" y="251587"/>
                </a:lnTo>
                <a:lnTo>
                  <a:pt x="66962" y="244490"/>
                </a:lnTo>
                <a:lnTo>
                  <a:pt x="70201" y="235065"/>
                </a:lnTo>
                <a:lnTo>
                  <a:pt x="96436" y="195964"/>
                </a:lnTo>
                <a:lnTo>
                  <a:pt x="122570" y="186193"/>
                </a:lnTo>
                <a:lnTo>
                  <a:pt x="217841" y="186193"/>
                </a:lnTo>
                <a:lnTo>
                  <a:pt x="217425" y="185247"/>
                </a:lnTo>
                <a:lnTo>
                  <a:pt x="206281" y="168148"/>
                </a:lnTo>
                <a:lnTo>
                  <a:pt x="192848" y="153914"/>
                </a:lnTo>
                <a:lnTo>
                  <a:pt x="178452" y="144097"/>
                </a:lnTo>
                <a:lnTo>
                  <a:pt x="163079" y="138590"/>
                </a:lnTo>
                <a:lnTo>
                  <a:pt x="146718" y="137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20275" y="7436611"/>
            <a:ext cx="234856" cy="3886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62590" y="7252589"/>
            <a:ext cx="243204" cy="342265"/>
          </a:xfrm>
          <a:custGeom>
            <a:avLst/>
            <a:gdLst/>
            <a:ahLst/>
            <a:cxnLst/>
            <a:rect l="l" t="t" r="r" b="b"/>
            <a:pathLst>
              <a:path w="243204" h="342265">
                <a:moveTo>
                  <a:pt x="80476" y="0"/>
                </a:moveTo>
                <a:lnTo>
                  <a:pt x="31273" y="22306"/>
                </a:lnTo>
                <a:lnTo>
                  <a:pt x="7816" y="64579"/>
                </a:lnTo>
                <a:lnTo>
                  <a:pt x="0" y="117254"/>
                </a:lnTo>
                <a:lnTo>
                  <a:pt x="767" y="139525"/>
                </a:lnTo>
                <a:lnTo>
                  <a:pt x="9483" y="185674"/>
                </a:lnTo>
                <a:lnTo>
                  <a:pt x="28279" y="232378"/>
                </a:lnTo>
                <a:lnTo>
                  <a:pt x="57362" y="276987"/>
                </a:lnTo>
                <a:lnTo>
                  <a:pt x="98859" y="317944"/>
                </a:lnTo>
                <a:lnTo>
                  <a:pt x="143214" y="339090"/>
                </a:lnTo>
                <a:lnTo>
                  <a:pt x="168536" y="342072"/>
                </a:lnTo>
                <a:lnTo>
                  <a:pt x="190823" y="337423"/>
                </a:lnTo>
                <a:lnTo>
                  <a:pt x="209847" y="325320"/>
                </a:lnTo>
                <a:lnTo>
                  <a:pt x="221903" y="310282"/>
                </a:lnTo>
                <a:lnTo>
                  <a:pt x="184150" y="310282"/>
                </a:lnTo>
                <a:lnTo>
                  <a:pt x="169757" y="305562"/>
                </a:lnTo>
                <a:lnTo>
                  <a:pt x="131895" y="279860"/>
                </a:lnTo>
                <a:lnTo>
                  <a:pt x="91652" y="236347"/>
                </a:lnTo>
                <a:lnTo>
                  <a:pt x="67014" y="202041"/>
                </a:lnTo>
                <a:lnTo>
                  <a:pt x="43900" y="164211"/>
                </a:lnTo>
                <a:lnTo>
                  <a:pt x="26850" y="126301"/>
                </a:lnTo>
                <a:lnTo>
                  <a:pt x="20266" y="80317"/>
                </a:lnTo>
                <a:lnTo>
                  <a:pt x="21707" y="69802"/>
                </a:lnTo>
                <a:lnTo>
                  <a:pt x="42483" y="35972"/>
                </a:lnTo>
                <a:lnTo>
                  <a:pt x="55421" y="32224"/>
                </a:lnTo>
                <a:lnTo>
                  <a:pt x="151170" y="32224"/>
                </a:lnTo>
                <a:lnTo>
                  <a:pt x="128799" y="14573"/>
                </a:lnTo>
                <a:lnTo>
                  <a:pt x="104590" y="3369"/>
                </a:lnTo>
                <a:lnTo>
                  <a:pt x="80476" y="0"/>
                </a:lnTo>
                <a:close/>
              </a:path>
              <a:path w="243204" h="342265">
                <a:moveTo>
                  <a:pt x="151170" y="32224"/>
                </a:moveTo>
                <a:lnTo>
                  <a:pt x="55421" y="32224"/>
                </a:lnTo>
                <a:lnTo>
                  <a:pt x="64093" y="33099"/>
                </a:lnTo>
                <a:lnTo>
                  <a:pt x="73622" y="36189"/>
                </a:lnTo>
                <a:lnTo>
                  <a:pt x="114385" y="65500"/>
                </a:lnTo>
                <a:lnTo>
                  <a:pt x="147405" y="102616"/>
                </a:lnTo>
                <a:lnTo>
                  <a:pt x="186902" y="157543"/>
                </a:lnTo>
                <a:lnTo>
                  <a:pt x="213064" y="204851"/>
                </a:lnTo>
                <a:lnTo>
                  <a:pt x="224780" y="244605"/>
                </a:lnTo>
                <a:lnTo>
                  <a:pt x="225256" y="256540"/>
                </a:lnTo>
                <a:lnTo>
                  <a:pt x="224476" y="267688"/>
                </a:lnTo>
                <a:lnTo>
                  <a:pt x="207601" y="304151"/>
                </a:lnTo>
                <a:lnTo>
                  <a:pt x="184150" y="310282"/>
                </a:lnTo>
                <a:lnTo>
                  <a:pt x="221903" y="310282"/>
                </a:lnTo>
                <a:lnTo>
                  <a:pt x="240438" y="260883"/>
                </a:lnTo>
                <a:lnTo>
                  <a:pt x="242804" y="221408"/>
                </a:lnTo>
                <a:lnTo>
                  <a:pt x="240734" y="199739"/>
                </a:lnTo>
                <a:lnTo>
                  <a:pt x="229320" y="153543"/>
                </a:lnTo>
                <a:lnTo>
                  <a:pt x="208174" y="106537"/>
                </a:lnTo>
                <a:lnTo>
                  <a:pt x="177885" y="61341"/>
                </a:lnTo>
                <a:lnTo>
                  <a:pt x="153199" y="33825"/>
                </a:lnTo>
                <a:lnTo>
                  <a:pt x="151170" y="3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62590" y="7252589"/>
            <a:ext cx="242804" cy="3420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985770" y="8459978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5"/>
                </a:moveTo>
                <a:lnTo>
                  <a:pt x="3556" y="4699"/>
                </a:lnTo>
                <a:lnTo>
                  <a:pt x="1778" y="2413"/>
                </a:lnTo>
                <a:lnTo>
                  <a:pt x="0" y="0"/>
                </a:lnTo>
                <a:lnTo>
                  <a:pt x="37484" y="16982"/>
                </a:lnTo>
                <a:lnTo>
                  <a:pt x="78231" y="26320"/>
                </a:lnTo>
                <a:lnTo>
                  <a:pt x="120693" y="29610"/>
                </a:lnTo>
                <a:lnTo>
                  <a:pt x="163322" y="28448"/>
                </a:lnTo>
                <a:lnTo>
                  <a:pt x="165100" y="30734"/>
                </a:lnTo>
                <a:lnTo>
                  <a:pt x="167005" y="33147"/>
                </a:lnTo>
                <a:lnTo>
                  <a:pt x="168782" y="35433"/>
                </a:lnTo>
                <a:lnTo>
                  <a:pt x="163703" y="35814"/>
                </a:lnTo>
                <a:lnTo>
                  <a:pt x="158750" y="36068"/>
                </a:lnTo>
                <a:lnTo>
                  <a:pt x="153797" y="36195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1" y="45593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5"/>
                </a:lnTo>
                <a:lnTo>
                  <a:pt x="215677" y="167628"/>
                </a:lnTo>
                <a:lnTo>
                  <a:pt x="240156" y="198755"/>
                </a:lnTo>
                <a:lnTo>
                  <a:pt x="264231" y="235420"/>
                </a:lnTo>
                <a:lnTo>
                  <a:pt x="268789" y="252658"/>
                </a:lnTo>
                <a:lnTo>
                  <a:pt x="267223" y="259588"/>
                </a:lnTo>
                <a:lnTo>
                  <a:pt x="263396" y="265660"/>
                </a:lnTo>
                <a:lnTo>
                  <a:pt x="257556" y="271018"/>
                </a:lnTo>
                <a:lnTo>
                  <a:pt x="250299" y="274194"/>
                </a:lnTo>
                <a:lnTo>
                  <a:pt x="240649" y="274621"/>
                </a:lnTo>
                <a:lnTo>
                  <a:pt x="228784" y="272071"/>
                </a:lnTo>
                <a:lnTo>
                  <a:pt x="192738" y="251063"/>
                </a:lnTo>
                <a:lnTo>
                  <a:pt x="165691" y="223317"/>
                </a:lnTo>
                <a:lnTo>
                  <a:pt x="143256" y="195199"/>
                </a:lnTo>
                <a:lnTo>
                  <a:pt x="141097" y="192532"/>
                </a:lnTo>
                <a:lnTo>
                  <a:pt x="141605" y="192913"/>
                </a:lnTo>
                <a:lnTo>
                  <a:pt x="142748" y="193548"/>
                </a:lnTo>
                <a:lnTo>
                  <a:pt x="146304" y="196850"/>
                </a:lnTo>
                <a:lnTo>
                  <a:pt x="152654" y="202057"/>
                </a:lnTo>
                <a:lnTo>
                  <a:pt x="157353" y="205740"/>
                </a:lnTo>
                <a:lnTo>
                  <a:pt x="163068" y="210312"/>
                </a:lnTo>
                <a:lnTo>
                  <a:pt x="169163" y="215646"/>
                </a:lnTo>
                <a:lnTo>
                  <a:pt x="174789" y="220438"/>
                </a:lnTo>
                <a:lnTo>
                  <a:pt x="182165" y="227028"/>
                </a:lnTo>
                <a:lnTo>
                  <a:pt x="191327" y="235452"/>
                </a:lnTo>
                <a:lnTo>
                  <a:pt x="202311" y="245745"/>
                </a:lnTo>
                <a:lnTo>
                  <a:pt x="209089" y="251700"/>
                </a:lnTo>
                <a:lnTo>
                  <a:pt x="215296" y="256428"/>
                </a:lnTo>
                <a:lnTo>
                  <a:pt x="220884" y="259943"/>
                </a:lnTo>
                <a:lnTo>
                  <a:pt x="225806" y="262255"/>
                </a:lnTo>
                <a:lnTo>
                  <a:pt x="230378" y="263906"/>
                </a:lnTo>
                <a:lnTo>
                  <a:pt x="233299" y="263271"/>
                </a:lnTo>
                <a:lnTo>
                  <a:pt x="234315" y="260350"/>
                </a:lnTo>
                <a:lnTo>
                  <a:pt x="234950" y="257302"/>
                </a:lnTo>
                <a:lnTo>
                  <a:pt x="231521" y="250571"/>
                </a:lnTo>
                <a:lnTo>
                  <a:pt x="223266" y="240030"/>
                </a:lnTo>
                <a:lnTo>
                  <a:pt x="189144" y="196594"/>
                </a:lnTo>
                <a:lnTo>
                  <a:pt x="154987" y="153146"/>
                </a:lnTo>
                <a:lnTo>
                  <a:pt x="120806" y="109674"/>
                </a:lnTo>
                <a:lnTo>
                  <a:pt x="86613" y="66167"/>
                </a:lnTo>
                <a:lnTo>
                  <a:pt x="58547" y="35941"/>
                </a:lnTo>
                <a:lnTo>
                  <a:pt x="45338" y="28321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70"/>
                </a:lnTo>
                <a:lnTo>
                  <a:pt x="13716" y="11811"/>
                </a:lnTo>
                <a:lnTo>
                  <a:pt x="9525" y="9398"/>
                </a:lnTo>
                <a:lnTo>
                  <a:pt x="5461" y="6985"/>
                </a:lnTo>
                <a:close/>
              </a:path>
            </a:pathLst>
          </a:custGeom>
          <a:ln w="6350">
            <a:solidFill>
              <a:srgbClr val="A4A4A4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42132" y="6633971"/>
            <a:ext cx="2566437" cy="25061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330623" y="431291"/>
            <a:ext cx="3061335" cy="251460"/>
          </a:xfrm>
          <a:custGeom>
            <a:avLst/>
            <a:gdLst/>
            <a:ahLst/>
            <a:cxnLst/>
            <a:rect l="l" t="t" r="r" b="b"/>
            <a:pathLst>
              <a:path w="3061334" h="251459">
                <a:moveTo>
                  <a:pt x="0" y="251459"/>
                </a:moveTo>
                <a:lnTo>
                  <a:pt x="3060776" y="251459"/>
                </a:lnTo>
                <a:lnTo>
                  <a:pt x="3060776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7387" y="431291"/>
            <a:ext cx="18415" cy="251460"/>
          </a:xfrm>
          <a:custGeom>
            <a:avLst/>
            <a:gdLst/>
            <a:ahLst/>
            <a:cxnLst/>
            <a:rect l="l" t="t" r="r" b="b"/>
            <a:pathLst>
              <a:path w="18415" h="251459">
                <a:moveTo>
                  <a:pt x="0" y="251459"/>
                </a:moveTo>
                <a:lnTo>
                  <a:pt x="18288" y="251459"/>
                </a:lnTo>
                <a:lnTo>
                  <a:pt x="18288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5676" y="429768"/>
            <a:ext cx="2985135" cy="251460"/>
          </a:xfrm>
          <a:custGeom>
            <a:avLst/>
            <a:gdLst/>
            <a:ahLst/>
            <a:cxnLst/>
            <a:rect l="l" t="t" r="r" b="b"/>
            <a:pathLst>
              <a:path w="2985135" h="251459">
                <a:moveTo>
                  <a:pt x="0" y="251459"/>
                </a:moveTo>
                <a:lnTo>
                  <a:pt x="2984627" y="251459"/>
                </a:lnTo>
                <a:lnTo>
                  <a:pt x="2984627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09692" y="682751"/>
            <a:ext cx="2482215" cy="287020"/>
          </a:xfrm>
          <a:custGeom>
            <a:avLst/>
            <a:gdLst/>
            <a:ahLst/>
            <a:cxnLst/>
            <a:rect l="l" t="t" r="r" b="b"/>
            <a:pathLst>
              <a:path w="2482215" h="287019">
                <a:moveTo>
                  <a:pt x="0" y="286511"/>
                </a:moveTo>
                <a:lnTo>
                  <a:pt x="2481706" y="286511"/>
                </a:lnTo>
                <a:lnTo>
                  <a:pt x="2481706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37387" y="682751"/>
            <a:ext cx="2482215" cy="287020"/>
          </a:xfrm>
          <a:custGeom>
            <a:avLst/>
            <a:gdLst/>
            <a:ahLst/>
            <a:cxnLst/>
            <a:rect l="l" t="t" r="r" b="b"/>
            <a:pathLst>
              <a:path w="2482215" h="287019">
                <a:moveTo>
                  <a:pt x="0" y="286511"/>
                </a:moveTo>
                <a:lnTo>
                  <a:pt x="2481707" y="286511"/>
                </a:lnTo>
                <a:lnTo>
                  <a:pt x="2481707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919095" y="684276"/>
            <a:ext cx="1990725" cy="285115"/>
          </a:xfrm>
          <a:custGeom>
            <a:avLst/>
            <a:gdLst/>
            <a:ahLst/>
            <a:cxnLst/>
            <a:rect l="l" t="t" r="r" b="b"/>
            <a:pathLst>
              <a:path w="1990725" h="285115">
                <a:moveTo>
                  <a:pt x="0" y="284988"/>
                </a:moveTo>
                <a:lnTo>
                  <a:pt x="1990598" y="284988"/>
                </a:lnTo>
                <a:lnTo>
                  <a:pt x="1990598" y="0"/>
                </a:lnTo>
                <a:lnTo>
                  <a:pt x="0" y="0"/>
                </a:lnTo>
                <a:lnTo>
                  <a:pt x="0" y="284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906395" y="448564"/>
            <a:ext cx="2011680" cy="515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4450">
              <a:lnSpc>
                <a:spcPct val="100000"/>
              </a:lnSpc>
            </a:pPr>
            <a:r>
              <a:rPr dirty="0" sz="1400" spc="-5" b="1">
                <a:latin typeface="Arial Black"/>
                <a:cs typeface="Arial Black"/>
              </a:rPr>
              <a:t>UNIT</a:t>
            </a:r>
            <a:r>
              <a:rPr dirty="0" sz="1400" spc="-75" b="1">
                <a:latin typeface="Arial Black"/>
                <a:cs typeface="Arial Black"/>
              </a:rPr>
              <a:t> </a:t>
            </a:r>
            <a:r>
              <a:rPr dirty="0" sz="1400" spc="-5" b="1">
                <a:latin typeface="Arial Black"/>
                <a:cs typeface="Arial Black"/>
              </a:rPr>
              <a:t>SIX</a:t>
            </a:r>
            <a:endParaRPr sz="1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90" b="1">
                <a:solidFill>
                  <a:srgbClr val="221F1F"/>
                </a:solidFill>
                <a:latin typeface="Arial Black"/>
                <a:cs typeface="Arial Black"/>
              </a:rPr>
              <a:t>Education</a:t>
            </a:r>
            <a:r>
              <a:rPr dirty="0" sz="1600" spc="10" b="1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dirty="0" sz="1600" spc="90" b="1">
                <a:solidFill>
                  <a:srgbClr val="221F1F"/>
                </a:solidFill>
                <a:latin typeface="Arial Black"/>
                <a:cs typeface="Arial Black"/>
              </a:rPr>
              <a:t>today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3663" y="1521206"/>
            <a:ext cx="5949315" cy="397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00275">
              <a:lnSpc>
                <a:spcPct val="100000"/>
              </a:lnSpc>
            </a:pPr>
            <a:r>
              <a:rPr dirty="0" sz="1200" spc="-5" b="1">
                <a:latin typeface="Arial Black"/>
                <a:cs typeface="Arial Black"/>
              </a:rPr>
              <a:t>Quantifiers to </a:t>
            </a:r>
            <a:r>
              <a:rPr dirty="0" sz="1200" b="1">
                <a:latin typeface="Arial Black"/>
                <a:cs typeface="Arial Black"/>
              </a:rPr>
              <a:t>make</a:t>
            </a:r>
            <a:r>
              <a:rPr dirty="0" sz="1200" spc="10" b="1">
                <a:latin typeface="Arial Black"/>
                <a:cs typeface="Arial Black"/>
              </a:rPr>
              <a:t> </a:t>
            </a:r>
            <a:r>
              <a:rPr dirty="0" sz="1200" spc="-5" b="1">
                <a:latin typeface="Arial Black"/>
                <a:cs typeface="Arial Black"/>
              </a:rPr>
              <a:t>comparisons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100" spc="-5" b="1">
                <a:latin typeface="Georgia"/>
                <a:cs typeface="Georgia"/>
              </a:rPr>
              <a:t>Monosyllabic adjectives </a:t>
            </a:r>
            <a:r>
              <a:rPr dirty="0" sz="1100" b="1">
                <a:latin typeface="Times New Roman"/>
                <a:cs typeface="Times New Roman"/>
              </a:rPr>
              <a:t>) </a:t>
            </a:r>
            <a:r>
              <a:rPr dirty="0" sz="1100" spc="-100" b="1">
                <a:latin typeface="Times New Roman"/>
                <a:cs typeface="Times New Roman"/>
              </a:rPr>
              <a:t>عطقملا  </a:t>
            </a:r>
            <a:r>
              <a:rPr dirty="0" sz="1100" spc="-65" b="1">
                <a:latin typeface="Times New Roman"/>
                <a:cs typeface="Times New Roman"/>
              </a:rPr>
              <a:t>ةيداحأ </a:t>
            </a:r>
            <a:r>
              <a:rPr dirty="0" sz="1100" spc="-170" b="1">
                <a:latin typeface="Times New Roman"/>
                <a:cs typeface="Times New Roman"/>
              </a:rPr>
              <a:t>تافصلا   </a:t>
            </a:r>
            <a:r>
              <a:rPr dirty="0" sz="1100" b="1">
                <a:latin typeface="Times New Roman"/>
                <a:cs typeface="Times New Roman"/>
              </a:rPr>
              <a:t>( </a:t>
            </a:r>
            <a:r>
              <a:rPr dirty="0" sz="1100" spc="-5" b="1">
                <a:latin typeface="Georgia"/>
                <a:cs typeface="Georgia"/>
              </a:rPr>
              <a:t>are compared with </a:t>
            </a:r>
            <a:r>
              <a:rPr dirty="0" sz="1100" spc="-5" b="1">
                <a:latin typeface="Georgia"/>
                <a:cs typeface="Georgia"/>
              </a:rPr>
              <a:t>–</a:t>
            </a:r>
            <a:r>
              <a:rPr dirty="0" sz="1100" spc="-5" b="1">
                <a:latin typeface="Arial Black"/>
                <a:cs typeface="Arial Black"/>
              </a:rPr>
              <a:t>er+ than, </a:t>
            </a:r>
            <a:r>
              <a:rPr dirty="0" sz="1100" b="1">
                <a:latin typeface="Arial Black"/>
                <a:cs typeface="Arial Black"/>
              </a:rPr>
              <a:t>the +</a:t>
            </a:r>
            <a:r>
              <a:rPr dirty="0" sz="1100" spc="65" b="1">
                <a:latin typeface="Arial Black"/>
                <a:cs typeface="Arial Black"/>
              </a:rPr>
              <a:t> </a:t>
            </a:r>
            <a:r>
              <a:rPr dirty="0" sz="1100" b="1">
                <a:latin typeface="Arial Black"/>
                <a:cs typeface="Arial Black"/>
              </a:rPr>
              <a:t>-est</a:t>
            </a:r>
            <a:r>
              <a:rPr dirty="0" sz="1100" b="1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1070152" y="2074417"/>
          <a:ext cx="5394960" cy="1634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7190"/>
                <a:gridCol w="1950974"/>
                <a:gridCol w="1887093"/>
              </a:tblGrid>
              <a:tr h="2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Adjective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dirty="0" sz="1100" spc="-190" b="1">
                          <a:latin typeface="Times New Roman"/>
                          <a:cs typeface="Times New Roman"/>
                        </a:rPr>
                        <a:t>ةفصلا     </a:t>
                      </a:r>
                      <a:r>
                        <a:rPr dirty="0" sz="1100" spc="-1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Comparative ( </a:t>
                      </a:r>
                      <a:r>
                        <a:rPr dirty="0" sz="1100" spc="-90" b="1">
                          <a:latin typeface="Times New Roman"/>
                          <a:cs typeface="Times New Roman"/>
                        </a:rPr>
                        <a:t>ةنراقملا  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Superlative ( </a:t>
                      </a:r>
                      <a:r>
                        <a:rPr dirty="0" sz="1100" spc="-270" b="1">
                          <a:latin typeface="Times New Roman"/>
                          <a:cs typeface="Times New Roman"/>
                        </a:rPr>
                        <a:t>ليضفتلا                                                         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long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long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er</a:t>
                      </a:r>
                      <a:r>
                        <a:rPr dirty="0" sz="1100" spc="-8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5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long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small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small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er</a:t>
                      </a:r>
                      <a:r>
                        <a:rPr dirty="0" sz="1100" spc="-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small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late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late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1100" spc="-8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6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late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nice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nice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1100" spc="-7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nice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big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big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ger</a:t>
                      </a:r>
                      <a:r>
                        <a:rPr dirty="0" sz="1100" spc="-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5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big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gest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thin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thin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ner</a:t>
                      </a:r>
                      <a:r>
                        <a:rPr dirty="0" sz="1100" spc="-9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5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thin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nest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fat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fat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ter</a:t>
                      </a:r>
                      <a:r>
                        <a:rPr dirty="0" sz="1100" spc="-7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4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fat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test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671576" y="3881246"/>
            <a:ext cx="6533515" cy="7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7060" indent="-137160">
              <a:lnSpc>
                <a:spcPct val="100000"/>
              </a:lnSpc>
              <a:buChar char="*"/>
              <a:tabLst>
                <a:tab pos="607695" algn="l"/>
              </a:tabLst>
            </a:pPr>
            <a:r>
              <a:rPr dirty="0" sz="1100" spc="-5" b="1">
                <a:latin typeface="Georgia"/>
                <a:cs typeface="Georgia"/>
              </a:rPr>
              <a:t>London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b="1" u="heavy">
                <a:latin typeface="Georgia"/>
                <a:cs typeface="Georgia"/>
              </a:rPr>
              <a:t>big</a:t>
            </a:r>
            <a:r>
              <a:rPr dirty="0" sz="1100" b="1" u="heavy">
                <a:latin typeface="Arial Black"/>
                <a:cs typeface="Arial Black"/>
              </a:rPr>
              <a:t>ger </a:t>
            </a:r>
            <a:r>
              <a:rPr dirty="0" sz="1100" spc="-5" b="1" u="heavy">
                <a:latin typeface="Arial Black"/>
                <a:cs typeface="Arial Black"/>
              </a:rPr>
              <a:t>than</a:t>
            </a:r>
            <a:r>
              <a:rPr dirty="0" sz="1100" spc="-125" b="1" u="heavy">
                <a:latin typeface="Arial Black"/>
                <a:cs typeface="Arial Black"/>
              </a:rPr>
              <a:t> </a:t>
            </a:r>
            <a:r>
              <a:rPr dirty="0" sz="1100" spc="-5" b="1">
                <a:latin typeface="Georgia"/>
                <a:cs typeface="Georgia"/>
              </a:rPr>
              <a:t>Vienna.</a:t>
            </a:r>
            <a:endParaRPr sz="1100">
              <a:latin typeface="Georgia"/>
              <a:cs typeface="Georgia"/>
            </a:endParaRPr>
          </a:p>
          <a:p>
            <a:pPr marL="572135" indent="-102235">
              <a:lnSpc>
                <a:spcPct val="100000"/>
              </a:lnSpc>
              <a:spcBef>
                <a:spcPts val="225"/>
              </a:spcBef>
              <a:buChar char="*"/>
              <a:tabLst>
                <a:tab pos="572770" algn="l"/>
              </a:tabLst>
            </a:pP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Mississippi </a:t>
            </a:r>
            <a:r>
              <a:rPr dirty="0" sz="1100" b="1">
                <a:latin typeface="Georgia"/>
                <a:cs typeface="Georgia"/>
              </a:rPr>
              <a:t>is  </a:t>
            </a:r>
            <a:r>
              <a:rPr dirty="0" sz="1100" b="1" u="heavy">
                <a:latin typeface="Arial Black"/>
                <a:cs typeface="Arial Black"/>
              </a:rPr>
              <a:t>the </a:t>
            </a:r>
            <a:r>
              <a:rPr dirty="0" sz="1100" spc="-5" b="1" u="heavy">
                <a:latin typeface="Georgia"/>
                <a:cs typeface="Georgia"/>
              </a:rPr>
              <a:t>long</a:t>
            </a:r>
            <a:r>
              <a:rPr dirty="0" sz="1100" spc="-5" b="1" u="heavy">
                <a:latin typeface="Arial Black"/>
                <a:cs typeface="Arial Black"/>
              </a:rPr>
              <a:t>est </a:t>
            </a:r>
            <a:r>
              <a:rPr dirty="0" sz="1100" spc="-5" b="1">
                <a:latin typeface="Georgia"/>
                <a:cs typeface="Georgia"/>
              </a:rPr>
              <a:t>river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USA</a:t>
            </a:r>
            <a:r>
              <a:rPr dirty="0" sz="1100" spc="-6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latin typeface="Georgia"/>
                <a:cs typeface="Georgia"/>
              </a:rPr>
              <a:t>Disyllabic adjectives  </a:t>
            </a:r>
            <a:r>
              <a:rPr dirty="0" sz="1100" b="1">
                <a:latin typeface="Times New Roman"/>
                <a:cs typeface="Times New Roman"/>
              </a:rPr>
              <a:t>) </a:t>
            </a:r>
            <a:r>
              <a:rPr dirty="0" sz="1100" spc="-95" b="1">
                <a:latin typeface="Times New Roman"/>
                <a:cs typeface="Times New Roman"/>
              </a:rPr>
              <a:t>عطقملا   </a:t>
            </a:r>
            <a:r>
              <a:rPr dirty="0" sz="1100" spc="-240" b="1">
                <a:latin typeface="Times New Roman"/>
                <a:cs typeface="Times New Roman"/>
              </a:rPr>
              <a:t>ةيئانث        </a:t>
            </a:r>
            <a:r>
              <a:rPr dirty="0" sz="1100" spc="-170" b="1">
                <a:latin typeface="Times New Roman"/>
                <a:cs typeface="Times New Roman"/>
              </a:rPr>
              <a:t>تافصلا   </a:t>
            </a:r>
            <a:r>
              <a:rPr dirty="0" sz="1100" b="1">
                <a:latin typeface="Times New Roman"/>
                <a:cs typeface="Times New Roman"/>
              </a:rPr>
              <a:t>(  </a:t>
            </a:r>
            <a:r>
              <a:rPr dirty="0" sz="1100" spc="-5" b="1">
                <a:latin typeface="Georgia"/>
                <a:cs typeface="Georgia"/>
              </a:rPr>
              <a:t>ending </a:t>
            </a:r>
            <a:r>
              <a:rPr dirty="0" sz="1100" b="1">
                <a:latin typeface="Georgia"/>
                <a:cs typeface="Georgia"/>
              </a:rPr>
              <a:t>with [ </a:t>
            </a:r>
            <a:r>
              <a:rPr dirty="0" sz="1100" b="1">
                <a:latin typeface="Arial Black"/>
                <a:cs typeface="Arial Black"/>
              </a:rPr>
              <a:t>y, er, ow</a:t>
            </a:r>
            <a:r>
              <a:rPr dirty="0" sz="1100" b="1">
                <a:latin typeface="Georgia"/>
                <a:cs typeface="Georgia"/>
              </a:rPr>
              <a:t>] </a:t>
            </a:r>
            <a:r>
              <a:rPr dirty="0" sz="1100" spc="-5" b="1">
                <a:latin typeface="Georgia"/>
                <a:cs typeface="Georgia"/>
              </a:rPr>
              <a:t>are compared with </a:t>
            </a:r>
            <a:r>
              <a:rPr dirty="0" sz="1100" b="1">
                <a:latin typeface="Arial Black"/>
                <a:cs typeface="Arial Black"/>
              </a:rPr>
              <a:t>-er,</a:t>
            </a:r>
            <a:r>
              <a:rPr dirty="0" sz="1100" spc="-5" b="1">
                <a:latin typeface="Arial Black"/>
                <a:cs typeface="Arial Black"/>
              </a:rPr>
              <a:t> </a:t>
            </a:r>
            <a:r>
              <a:rPr dirty="0" sz="1100" b="1">
                <a:latin typeface="Arial Black"/>
                <a:cs typeface="Arial Black"/>
              </a:rPr>
              <a:t>-est</a:t>
            </a:r>
            <a:r>
              <a:rPr dirty="0" sz="1100" b="1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1815338" y="4813426"/>
          <a:ext cx="4772660" cy="1024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2292"/>
                <a:gridCol w="1589786"/>
                <a:gridCol w="1591437"/>
              </a:tblGrid>
              <a:tr h="204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Adjective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Comparative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Superlative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easy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eas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ier</a:t>
                      </a:r>
                      <a:r>
                        <a:rPr dirty="0" sz="1100" spc="-7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6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eas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iest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happy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happ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ier</a:t>
                      </a:r>
                      <a:r>
                        <a:rPr dirty="0" sz="1100" spc="-10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5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happ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iest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clever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clever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er</a:t>
                      </a:r>
                      <a:r>
                        <a:rPr dirty="0" sz="1100" spc="-6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6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clever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narrow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narrow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er</a:t>
                      </a:r>
                      <a:r>
                        <a:rPr dirty="0" sz="1100" spc="-6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5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narrow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9" name="object 49"/>
          <p:cNvSpPr txBox="1"/>
          <p:nvPr/>
        </p:nvSpPr>
        <p:spPr>
          <a:xfrm>
            <a:off x="671576" y="6010528"/>
            <a:ext cx="631253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>
              <a:lnSpc>
                <a:spcPct val="100000"/>
              </a:lnSpc>
            </a:pPr>
            <a:r>
              <a:rPr dirty="0" sz="1100" b="1">
                <a:latin typeface="Georgia"/>
                <a:cs typeface="Georgia"/>
              </a:rPr>
              <a:t>*  </a:t>
            </a:r>
            <a:r>
              <a:rPr dirty="0" sz="1100" spc="-5" b="1">
                <a:latin typeface="Georgia"/>
                <a:cs typeface="Georgia"/>
              </a:rPr>
              <a:t>Which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b="1" u="heavy">
                <a:latin typeface="Arial Black"/>
                <a:cs typeface="Arial Black"/>
              </a:rPr>
              <a:t>the </a:t>
            </a:r>
            <a:r>
              <a:rPr dirty="0" sz="1100" spc="-5" b="1" u="heavy">
                <a:latin typeface="Georgia"/>
                <a:cs typeface="Georgia"/>
              </a:rPr>
              <a:t>eas</a:t>
            </a:r>
            <a:r>
              <a:rPr dirty="0" sz="1100" spc="-5" b="1" u="heavy">
                <a:latin typeface="Arial Black"/>
                <a:cs typeface="Arial Black"/>
              </a:rPr>
              <a:t>iest</a:t>
            </a:r>
            <a:r>
              <a:rPr dirty="0" sz="1100" spc="-35" b="1" u="heavy">
                <a:latin typeface="Arial Black"/>
                <a:cs typeface="Arial Black"/>
              </a:rPr>
              <a:t> </a:t>
            </a:r>
            <a:r>
              <a:rPr dirty="0" sz="1100" spc="-5" b="1">
                <a:latin typeface="Georgia"/>
                <a:cs typeface="Georgia"/>
              </a:rPr>
              <a:t>exercise?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Georgia"/>
                <a:cs typeface="Georgia"/>
              </a:rPr>
              <a:t>All </a:t>
            </a:r>
            <a:r>
              <a:rPr dirty="0" sz="1100" spc="-5" b="1">
                <a:latin typeface="Georgia"/>
                <a:cs typeface="Georgia"/>
              </a:rPr>
              <a:t>the other adjectives </a:t>
            </a:r>
            <a:r>
              <a:rPr dirty="0" sz="1100" b="1">
                <a:latin typeface="Georgia"/>
                <a:cs typeface="Georgia"/>
              </a:rPr>
              <a:t>and adverbs </a:t>
            </a:r>
            <a:r>
              <a:rPr dirty="0" sz="1100" spc="-5" b="1">
                <a:latin typeface="Georgia"/>
                <a:cs typeface="Georgia"/>
              </a:rPr>
              <a:t>are compared with </a:t>
            </a:r>
            <a:r>
              <a:rPr dirty="0" sz="1100" b="1">
                <a:latin typeface="Arial Black"/>
                <a:cs typeface="Arial Black"/>
              </a:rPr>
              <a:t>more/less, the </a:t>
            </a:r>
            <a:r>
              <a:rPr dirty="0" sz="1100" spc="-5" b="1">
                <a:latin typeface="Arial Black"/>
                <a:cs typeface="Arial Black"/>
              </a:rPr>
              <a:t>most/the least</a:t>
            </a:r>
            <a:r>
              <a:rPr dirty="0" sz="1100" spc="-20" b="1">
                <a:latin typeface="Arial Black"/>
                <a:cs typeface="Arial Black"/>
              </a:rPr>
              <a:t> </a:t>
            </a:r>
            <a:r>
              <a:rPr dirty="0" sz="1100" b="1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1070152" y="6746113"/>
          <a:ext cx="5450840" cy="1226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485"/>
                <a:gridCol w="2132710"/>
                <a:gridCol w="2449448"/>
              </a:tblGrid>
              <a:tr h="202691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Adjective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Comparative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Superlative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careful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careful</a:t>
                      </a:r>
                      <a:r>
                        <a:rPr dirty="0" sz="1100" spc="-16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14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careful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expensive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expensive</a:t>
                      </a:r>
                      <a:r>
                        <a:rPr dirty="0" sz="1100" spc="-16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2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expensive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073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difficult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difficult</a:t>
                      </a:r>
                      <a:r>
                        <a:rPr dirty="0" sz="1100" spc="-16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3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difficult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tired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tired</a:t>
                      </a:r>
                      <a:r>
                        <a:rPr dirty="0" sz="1100" spc="-16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0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tired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terrible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terrible</a:t>
                      </a:r>
                      <a:r>
                        <a:rPr dirty="0" sz="1100" spc="-16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1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terrible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1" name="object 51"/>
          <p:cNvSpPr txBox="1"/>
          <p:nvPr/>
        </p:nvSpPr>
        <p:spPr>
          <a:xfrm>
            <a:off x="671576" y="8146033"/>
            <a:ext cx="5742940" cy="773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935" indent="-102235">
              <a:lnSpc>
                <a:spcPct val="100000"/>
              </a:lnSpc>
              <a:buChar char="*"/>
              <a:tabLst>
                <a:tab pos="115570" algn="l"/>
              </a:tabLst>
            </a:pPr>
            <a:r>
              <a:rPr dirty="0" sz="1100" spc="-5" b="1">
                <a:latin typeface="Georgia"/>
                <a:cs typeface="Georgia"/>
              </a:rPr>
              <a:t>Which </a:t>
            </a:r>
            <a:r>
              <a:rPr dirty="0" sz="1100" b="1">
                <a:latin typeface="Georgia"/>
                <a:cs typeface="Georgia"/>
              </a:rPr>
              <a:t>dress is </a:t>
            </a:r>
            <a:r>
              <a:rPr dirty="0" sz="1100" b="1" u="heavy">
                <a:latin typeface="Arial Black"/>
                <a:cs typeface="Arial Black"/>
              </a:rPr>
              <a:t>more</a:t>
            </a:r>
            <a:r>
              <a:rPr dirty="0" sz="1100" spc="-35" b="1" u="heavy">
                <a:latin typeface="Arial Black"/>
                <a:cs typeface="Arial Black"/>
              </a:rPr>
              <a:t> </a:t>
            </a:r>
            <a:r>
              <a:rPr dirty="0" sz="1100" spc="-5" b="1" u="heavy">
                <a:latin typeface="Georgia"/>
                <a:cs typeface="Georgia"/>
              </a:rPr>
              <a:t>expensive</a:t>
            </a:r>
            <a:r>
              <a:rPr dirty="0" sz="1100" spc="-5" b="1">
                <a:latin typeface="Georgia"/>
                <a:cs typeface="Georgia"/>
              </a:rPr>
              <a:t>?</a:t>
            </a:r>
            <a:endParaRPr sz="1100">
              <a:latin typeface="Georgia"/>
              <a:cs typeface="Georgia"/>
            </a:endParaRPr>
          </a:p>
          <a:p>
            <a:pPr marL="114935" indent="-102235">
              <a:lnSpc>
                <a:spcPct val="100000"/>
              </a:lnSpc>
              <a:spcBef>
                <a:spcPts val="225"/>
              </a:spcBef>
              <a:buChar char="*"/>
              <a:tabLst>
                <a:tab pos="115570" algn="l"/>
              </a:tabLst>
            </a:pPr>
            <a:r>
              <a:rPr dirty="0" sz="1100" b="1">
                <a:latin typeface="Georgia"/>
                <a:cs typeface="Georgia"/>
              </a:rPr>
              <a:t>Do </a:t>
            </a:r>
            <a:r>
              <a:rPr dirty="0" sz="1100" spc="-5" b="1">
                <a:latin typeface="Georgia"/>
                <a:cs typeface="Georgia"/>
              </a:rPr>
              <a:t>you </a:t>
            </a:r>
            <a:r>
              <a:rPr dirty="0" sz="1100" b="1">
                <a:latin typeface="Georgia"/>
                <a:cs typeface="Georgia"/>
              </a:rPr>
              <a:t>think </a:t>
            </a:r>
            <a:r>
              <a:rPr dirty="0" sz="1100" spc="-5" b="1">
                <a:latin typeface="Georgia"/>
                <a:cs typeface="Georgia"/>
              </a:rPr>
              <a:t>Geography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b="1" u="heavy">
                <a:latin typeface="Arial Black"/>
                <a:cs typeface="Arial Black"/>
              </a:rPr>
              <a:t>more </a:t>
            </a:r>
            <a:r>
              <a:rPr dirty="0" sz="1100" spc="-5" b="1" u="heavy">
                <a:latin typeface="Georgia"/>
                <a:cs typeface="Georgia"/>
              </a:rPr>
              <a:t>interesting </a:t>
            </a:r>
            <a:r>
              <a:rPr dirty="0" sz="1100" b="1" u="heavy">
                <a:latin typeface="Arial Black"/>
                <a:cs typeface="Arial Black"/>
              </a:rPr>
              <a:t>than </a:t>
            </a:r>
            <a:r>
              <a:rPr dirty="0" sz="1100" spc="-5" b="1">
                <a:latin typeface="Georgia"/>
                <a:cs typeface="Georgia"/>
              </a:rPr>
              <a:t>History, or </a:t>
            </a:r>
            <a:r>
              <a:rPr dirty="0" sz="1100" b="1" u="heavy">
                <a:latin typeface="Arial Black"/>
                <a:cs typeface="Arial Black"/>
              </a:rPr>
              <a:t>less</a:t>
            </a:r>
            <a:r>
              <a:rPr dirty="0" sz="1100" spc="-50" b="1" u="heavy">
                <a:latin typeface="Arial Black"/>
                <a:cs typeface="Arial Black"/>
              </a:rPr>
              <a:t> </a:t>
            </a:r>
            <a:r>
              <a:rPr dirty="0" sz="1100" spc="-5" b="1" u="heavy">
                <a:latin typeface="Georgia"/>
                <a:cs typeface="Georgia"/>
              </a:rPr>
              <a:t>interesting</a:t>
            </a:r>
            <a:r>
              <a:rPr dirty="0" sz="1100" spc="-5" b="1">
                <a:latin typeface="Georgia"/>
                <a:cs typeface="Georgia"/>
              </a:rPr>
              <a:t>?</a:t>
            </a:r>
            <a:endParaRPr sz="1100">
              <a:latin typeface="Georgia"/>
              <a:cs typeface="Georgia"/>
            </a:endParaRPr>
          </a:p>
          <a:p>
            <a:pPr marL="114935" indent="-102235">
              <a:lnSpc>
                <a:spcPct val="100000"/>
              </a:lnSpc>
              <a:spcBef>
                <a:spcPts val="225"/>
              </a:spcBef>
              <a:buChar char="*"/>
              <a:tabLst>
                <a:tab pos="115570" algn="l"/>
              </a:tabLst>
            </a:pPr>
            <a:r>
              <a:rPr dirty="0" sz="1100" spc="-5" b="1">
                <a:latin typeface="Georgia"/>
                <a:cs typeface="Georgia"/>
              </a:rPr>
              <a:t>Which </a:t>
            </a:r>
            <a:r>
              <a:rPr dirty="0" sz="1100" b="1">
                <a:latin typeface="Georgia"/>
                <a:cs typeface="Georgia"/>
              </a:rPr>
              <a:t>dress is </a:t>
            </a:r>
            <a:r>
              <a:rPr dirty="0" sz="1100" b="1" u="heavy">
                <a:latin typeface="Arial Black"/>
                <a:cs typeface="Arial Black"/>
              </a:rPr>
              <a:t>the most</a:t>
            </a:r>
            <a:r>
              <a:rPr dirty="0" sz="1100" spc="-55" b="1" u="heavy">
                <a:latin typeface="Arial Black"/>
                <a:cs typeface="Arial Black"/>
              </a:rPr>
              <a:t> </a:t>
            </a:r>
            <a:r>
              <a:rPr dirty="0" sz="1100" spc="-5" b="1" u="heavy">
                <a:latin typeface="Georgia"/>
                <a:cs typeface="Georgia"/>
              </a:rPr>
              <a:t>expensive</a:t>
            </a:r>
            <a:r>
              <a:rPr dirty="0" sz="1100" spc="-5" b="1">
                <a:latin typeface="Georgia"/>
                <a:cs typeface="Georgia"/>
              </a:rPr>
              <a:t>?</a:t>
            </a:r>
            <a:endParaRPr sz="1100">
              <a:latin typeface="Georgia"/>
              <a:cs typeface="Georgia"/>
            </a:endParaRPr>
          </a:p>
          <a:p>
            <a:pPr marL="114935" indent="-102235">
              <a:lnSpc>
                <a:spcPct val="100000"/>
              </a:lnSpc>
              <a:spcBef>
                <a:spcPts val="225"/>
              </a:spcBef>
              <a:buChar char="*"/>
              <a:tabLst>
                <a:tab pos="115570" algn="l"/>
              </a:tabLst>
            </a:pPr>
            <a:r>
              <a:rPr dirty="0" sz="1100" spc="-5" b="1">
                <a:latin typeface="Georgia"/>
                <a:cs typeface="Georgia"/>
              </a:rPr>
              <a:t>Which subjects are </a:t>
            </a:r>
            <a:r>
              <a:rPr dirty="0" sz="1100" b="1" u="heavy">
                <a:latin typeface="Arial Black"/>
                <a:cs typeface="Arial Black"/>
              </a:rPr>
              <a:t>the most </a:t>
            </a:r>
            <a:r>
              <a:rPr dirty="0" sz="1100" spc="-5" b="1" u="heavy">
                <a:latin typeface="Georgia"/>
                <a:cs typeface="Georgia"/>
              </a:rPr>
              <a:t>popular</a:t>
            </a:r>
            <a:r>
              <a:rPr dirty="0" sz="1100" spc="-5" b="1">
                <a:latin typeface="Georgia"/>
                <a:cs typeface="Georgia"/>
              </a:rPr>
              <a:t>, and which are </a:t>
            </a:r>
            <a:r>
              <a:rPr dirty="0" sz="1100" b="1" u="heavy">
                <a:latin typeface="Arial Black"/>
                <a:cs typeface="Arial Black"/>
              </a:rPr>
              <a:t>the least</a:t>
            </a:r>
            <a:r>
              <a:rPr dirty="0" sz="1100" spc="65" b="1" u="heavy">
                <a:latin typeface="Arial Black"/>
                <a:cs typeface="Arial Black"/>
              </a:rPr>
              <a:t> </a:t>
            </a:r>
            <a:r>
              <a:rPr dirty="0" sz="1100" spc="-5" b="1" u="heavy">
                <a:latin typeface="Georgia"/>
                <a:cs typeface="Georgia"/>
              </a:rPr>
              <a:t>popular</a:t>
            </a:r>
            <a:r>
              <a:rPr dirty="0" sz="1100" spc="-5" b="1">
                <a:latin typeface="Georgia"/>
                <a:cs typeface="Georgia"/>
              </a:rPr>
              <a:t>?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ts val="1305"/>
              </a:lnSpc>
            </a:pP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565" y="8668893"/>
            <a:ext cx="268789" cy="2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91102" y="8646921"/>
            <a:ext cx="399161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04715" y="8344281"/>
            <a:ext cx="630301" cy="4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08346" y="8216518"/>
            <a:ext cx="373633" cy="373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96179" y="7994395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10414" y="7622667"/>
            <a:ext cx="318050" cy="419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17921" y="7429118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65876" y="7034783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41263" y="6846061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72601" y="9070075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20819" y="8922219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78121" y="8780018"/>
            <a:ext cx="271399" cy="340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24501" y="8622156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73622" y="8501816"/>
            <a:ext cx="288280" cy="337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86146" y="8272018"/>
            <a:ext cx="264159" cy="3618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62886" y="8075294"/>
            <a:ext cx="252722" cy="3698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25585" y="7924038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66070" y="7645527"/>
            <a:ext cx="234856" cy="3886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08385" y="7461504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31565" y="8668893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7"/>
                </a:lnTo>
                <a:lnTo>
                  <a:pt x="165100" y="30733"/>
                </a:lnTo>
                <a:lnTo>
                  <a:pt x="167005" y="33146"/>
                </a:lnTo>
                <a:lnTo>
                  <a:pt x="168783" y="35432"/>
                </a:lnTo>
                <a:lnTo>
                  <a:pt x="163702" y="35813"/>
                </a:lnTo>
                <a:lnTo>
                  <a:pt x="158750" y="36067"/>
                </a:lnTo>
                <a:lnTo>
                  <a:pt x="153797" y="36194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1" y="45592"/>
                </a:lnTo>
                <a:lnTo>
                  <a:pt x="126416" y="49541"/>
                </a:lnTo>
                <a:lnTo>
                  <a:pt x="166719" y="105428"/>
                </a:lnTo>
                <a:lnTo>
                  <a:pt x="191198" y="136542"/>
                </a:lnTo>
                <a:lnTo>
                  <a:pt x="215677" y="167644"/>
                </a:lnTo>
                <a:lnTo>
                  <a:pt x="240157" y="198742"/>
                </a:lnTo>
                <a:lnTo>
                  <a:pt x="250340" y="212405"/>
                </a:lnTo>
                <a:lnTo>
                  <a:pt x="258381" y="224626"/>
                </a:lnTo>
                <a:lnTo>
                  <a:pt x="264231" y="235402"/>
                </a:lnTo>
                <a:lnTo>
                  <a:pt x="267843" y="244728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7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38"/>
                </a:lnTo>
                <a:lnTo>
                  <a:pt x="143256" y="195237"/>
                </a:lnTo>
                <a:lnTo>
                  <a:pt x="141097" y="192557"/>
                </a:lnTo>
                <a:lnTo>
                  <a:pt x="141605" y="192938"/>
                </a:lnTo>
                <a:lnTo>
                  <a:pt x="142748" y="193509"/>
                </a:lnTo>
                <a:lnTo>
                  <a:pt x="146304" y="196811"/>
                </a:lnTo>
                <a:lnTo>
                  <a:pt x="152654" y="202069"/>
                </a:lnTo>
                <a:lnTo>
                  <a:pt x="157352" y="205714"/>
                </a:lnTo>
                <a:lnTo>
                  <a:pt x="163068" y="210299"/>
                </a:lnTo>
                <a:lnTo>
                  <a:pt x="169163" y="215645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1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1"/>
                </a:lnTo>
                <a:lnTo>
                  <a:pt x="231521" y="250609"/>
                </a:lnTo>
                <a:lnTo>
                  <a:pt x="223265" y="240068"/>
                </a:lnTo>
                <a:lnTo>
                  <a:pt x="189144" y="196617"/>
                </a:lnTo>
                <a:lnTo>
                  <a:pt x="154987" y="153150"/>
                </a:lnTo>
                <a:lnTo>
                  <a:pt x="120806" y="109667"/>
                </a:lnTo>
                <a:lnTo>
                  <a:pt x="86613" y="66166"/>
                </a:lnTo>
                <a:lnTo>
                  <a:pt x="58547" y="35940"/>
                </a:lnTo>
                <a:lnTo>
                  <a:pt x="45338" y="28320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87927" y="6842886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882519" y="966165"/>
            <a:ext cx="2007870" cy="215265"/>
          </a:xfrm>
          <a:prstGeom prst="rect">
            <a:avLst/>
          </a:prstGeom>
          <a:solidFill>
            <a:srgbClr val="B8B8B8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spc="-5" b="1">
                <a:latin typeface="Arial Black"/>
                <a:cs typeface="Arial Black"/>
              </a:rPr>
              <a:t>COMPREHENSION</a:t>
            </a:r>
            <a:r>
              <a:rPr dirty="0" sz="1200" spc="-65" b="1">
                <a:latin typeface="Arial Black"/>
                <a:cs typeface="Arial Black"/>
              </a:rPr>
              <a:t> </a:t>
            </a:r>
            <a:r>
              <a:rPr dirty="0" sz="1200" spc="-5" b="1">
                <a:latin typeface="Arial Black"/>
                <a:cs typeface="Arial Black"/>
              </a:rPr>
              <a:t>TEST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9363" y="1340866"/>
            <a:ext cx="6741795" cy="5641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7314">
              <a:lnSpc>
                <a:spcPts val="1250"/>
              </a:lnSpc>
              <a:buAutoNum type="arabicPeriod"/>
              <a:tabLst>
                <a:tab pos="162560" algn="l"/>
              </a:tabLst>
            </a:pPr>
            <a:r>
              <a:rPr dirty="0" sz="1100" b="1">
                <a:latin typeface="Georgia"/>
                <a:cs typeface="Georgia"/>
              </a:rPr>
              <a:t>There </a:t>
            </a:r>
            <a:r>
              <a:rPr dirty="0" sz="1100" spc="-5" b="1">
                <a:latin typeface="Georgia"/>
                <a:cs typeface="Georgia"/>
              </a:rPr>
              <a:t>were </a:t>
            </a:r>
            <a:r>
              <a:rPr dirty="0" sz="1100" b="1">
                <a:latin typeface="Georgia"/>
                <a:cs typeface="Georgia"/>
              </a:rPr>
              <a:t>two </a:t>
            </a:r>
            <a:r>
              <a:rPr dirty="0" sz="1100" spc="-5" b="1">
                <a:latin typeface="Georgia"/>
                <a:cs typeface="Georgia"/>
              </a:rPr>
              <a:t>huge </a:t>
            </a:r>
            <a:r>
              <a:rPr dirty="0" sz="1100" b="1">
                <a:latin typeface="Georgia"/>
                <a:cs typeface="Georgia"/>
              </a:rPr>
              <a:t>changes </a:t>
            </a:r>
            <a:r>
              <a:rPr dirty="0" sz="1100" spc="-5" b="1">
                <a:latin typeface="Georgia"/>
                <a:cs typeface="Georgia"/>
              </a:rPr>
              <a:t>which occurred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higher education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England. Write them  </a:t>
            </a:r>
            <a:r>
              <a:rPr dirty="0" sz="1100" spc="-5" b="1">
                <a:latin typeface="Georgia"/>
                <a:cs typeface="Georgia"/>
              </a:rPr>
              <a:t>down?.</a:t>
            </a:r>
            <a:endParaRPr sz="1100">
              <a:latin typeface="Georgia"/>
              <a:cs typeface="Georgia"/>
            </a:endParaRPr>
          </a:p>
          <a:p>
            <a:pPr algn="just" marL="12700">
              <a:lnSpc>
                <a:spcPts val="119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marL="12700" marR="887730">
              <a:lnSpc>
                <a:spcPts val="1250"/>
              </a:lnSpc>
              <a:spcBef>
                <a:spcPts val="70"/>
              </a:spcBef>
              <a:buAutoNum type="arabicPeriod" startAt="2"/>
              <a:tabLst>
                <a:tab pos="182245" algn="l"/>
              </a:tabLst>
            </a:pPr>
            <a:r>
              <a:rPr dirty="0" sz="1100" spc="-5" b="1">
                <a:latin typeface="Georgia"/>
                <a:cs typeface="Georgia"/>
              </a:rPr>
              <a:t>Write down the sentence which indicates that students don't </a:t>
            </a:r>
            <a:r>
              <a:rPr dirty="0" sz="1100" b="1">
                <a:latin typeface="Georgia"/>
                <a:cs typeface="Georgia"/>
              </a:rPr>
              <a:t>have to </a:t>
            </a:r>
            <a:r>
              <a:rPr dirty="0" sz="1100" spc="-5" b="1">
                <a:latin typeface="Georgia"/>
                <a:cs typeface="Georgia"/>
              </a:rPr>
              <a:t>pay off the  </a:t>
            </a:r>
            <a:r>
              <a:rPr dirty="0" sz="1100" spc="-5" b="1">
                <a:latin typeface="Georgia"/>
                <a:cs typeface="Georgia"/>
              </a:rPr>
              <a:t>government at</a:t>
            </a:r>
            <a:r>
              <a:rPr dirty="0" sz="1100" spc="-4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once.</a:t>
            </a:r>
            <a:endParaRPr sz="1100">
              <a:latin typeface="Georgia"/>
              <a:cs typeface="Georgia"/>
            </a:endParaRPr>
          </a:p>
          <a:p>
            <a:pPr algn="just" marL="12700">
              <a:lnSpc>
                <a:spcPts val="118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5240" marR="85090">
              <a:lnSpc>
                <a:spcPts val="1250"/>
              </a:lnSpc>
              <a:spcBef>
                <a:spcPts val="65"/>
              </a:spcBef>
              <a:buAutoNum type="arabicPeriod" startAt="3"/>
              <a:tabLst>
                <a:tab pos="218440" algn="l"/>
              </a:tabLst>
            </a:pPr>
            <a:r>
              <a:rPr dirty="0" sz="1100" spc="-5" b="1">
                <a:latin typeface="Georgia"/>
                <a:cs typeface="Georgia"/>
              </a:rPr>
              <a:t>Quote </a:t>
            </a: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10" b="1">
                <a:latin typeface="Georgia"/>
                <a:cs typeface="Georgia"/>
              </a:rPr>
              <a:t>sentence </a:t>
            </a:r>
            <a:r>
              <a:rPr dirty="0" sz="1100" spc="-5" b="1">
                <a:latin typeface="Georgia"/>
                <a:cs typeface="Georgia"/>
              </a:rPr>
              <a:t>which indicates </a:t>
            </a:r>
            <a:r>
              <a:rPr dirty="0" sz="1100" spc="-1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challenges which </a:t>
            </a:r>
            <a:r>
              <a:rPr dirty="0" sz="1100" spc="-10" b="1">
                <a:latin typeface="Georgia"/>
                <a:cs typeface="Georgia"/>
              </a:rPr>
              <a:t>face </a:t>
            </a:r>
            <a:r>
              <a:rPr dirty="0" sz="1100" spc="-5" b="1">
                <a:latin typeface="Georgia"/>
                <a:cs typeface="Georgia"/>
              </a:rPr>
              <a:t>the students </a:t>
            </a:r>
            <a:r>
              <a:rPr dirty="0" sz="1100" b="1">
                <a:latin typeface="Georgia"/>
                <a:cs typeface="Georgia"/>
              </a:rPr>
              <a:t>who </a:t>
            </a:r>
            <a:r>
              <a:rPr dirty="0" sz="1100" spc="-5" b="1">
                <a:latin typeface="Georgia"/>
                <a:cs typeface="Georgia"/>
              </a:rPr>
              <a:t>choose </a:t>
            </a:r>
            <a:r>
              <a:rPr dirty="0" sz="1100" b="1">
                <a:latin typeface="Georgia"/>
                <a:cs typeface="Georgia"/>
              </a:rPr>
              <a:t>to  </a:t>
            </a:r>
            <a:r>
              <a:rPr dirty="0" sz="1100" b="1">
                <a:latin typeface="Georgia"/>
                <a:cs typeface="Georgia"/>
              </a:rPr>
              <a:t>study</a:t>
            </a:r>
            <a:r>
              <a:rPr dirty="0" sz="1100" spc="-7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abroad.</a:t>
            </a:r>
            <a:endParaRPr sz="1100">
              <a:latin typeface="Georgia"/>
              <a:cs typeface="Georgia"/>
            </a:endParaRPr>
          </a:p>
          <a:p>
            <a:pPr algn="just" marL="15240">
              <a:lnSpc>
                <a:spcPts val="118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5240" marR="243204">
              <a:lnSpc>
                <a:spcPts val="1260"/>
              </a:lnSpc>
              <a:spcBef>
                <a:spcPts val="55"/>
              </a:spcBef>
              <a:buAutoNum type="arabicPeriod" startAt="4"/>
              <a:tabLst>
                <a:tab pos="187960" algn="l"/>
              </a:tabLst>
            </a:pPr>
            <a:r>
              <a:rPr dirty="0" sz="1100" spc="-5" b="1">
                <a:latin typeface="Georgia"/>
                <a:cs typeface="Georgia"/>
              </a:rPr>
              <a:t>The writer mentioned </a:t>
            </a:r>
            <a:r>
              <a:rPr dirty="0" sz="1100" b="1">
                <a:latin typeface="Georgia"/>
                <a:cs typeface="Georgia"/>
              </a:rPr>
              <a:t>two reasons </a:t>
            </a:r>
            <a:r>
              <a:rPr dirty="0" sz="1100" spc="-5" b="1">
                <a:latin typeface="Georgia"/>
                <a:cs typeface="Georgia"/>
              </a:rPr>
              <a:t>that </a:t>
            </a:r>
            <a:r>
              <a:rPr dirty="0" sz="1100" b="1">
                <a:latin typeface="Georgia"/>
                <a:cs typeface="Georgia"/>
              </a:rPr>
              <a:t>make </a:t>
            </a:r>
            <a:r>
              <a:rPr dirty="0" sz="1100" spc="-5" b="1">
                <a:latin typeface="Georgia"/>
                <a:cs typeface="Georgia"/>
              </a:rPr>
              <a:t>students choose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study </a:t>
            </a:r>
            <a:r>
              <a:rPr dirty="0" sz="1100" b="1">
                <a:latin typeface="Georgia"/>
                <a:cs typeface="Georgia"/>
              </a:rPr>
              <a:t>away from </a:t>
            </a:r>
            <a:r>
              <a:rPr dirty="0" sz="1100" spc="-5" b="1">
                <a:latin typeface="Georgia"/>
                <a:cs typeface="Georgia"/>
              </a:rPr>
              <a:t>home,  </a:t>
            </a:r>
            <a:r>
              <a:rPr dirty="0" sz="1100" spc="-5" b="1">
                <a:latin typeface="Georgia"/>
                <a:cs typeface="Georgia"/>
              </a:rPr>
              <a:t>what </a:t>
            </a:r>
            <a:r>
              <a:rPr dirty="0" sz="1100" b="1">
                <a:latin typeface="Georgia"/>
                <a:cs typeface="Georgia"/>
              </a:rPr>
              <a:t>are</a:t>
            </a:r>
            <a:r>
              <a:rPr dirty="0" sz="1100" spc="-6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they?</a:t>
            </a:r>
            <a:endParaRPr sz="1100">
              <a:latin typeface="Georgia"/>
              <a:cs typeface="Georgia"/>
            </a:endParaRPr>
          </a:p>
          <a:p>
            <a:pPr algn="just" marL="15240">
              <a:lnSpc>
                <a:spcPts val="118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algn="just" marL="1524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algn="just" marL="215265" indent="-200025">
              <a:lnSpc>
                <a:spcPts val="1250"/>
              </a:lnSpc>
              <a:buAutoNum type="arabicPeriod" startAt="5"/>
              <a:tabLst>
                <a:tab pos="215900" algn="l"/>
              </a:tabLst>
            </a:pPr>
            <a:r>
              <a:rPr dirty="0" sz="1100" b="1">
                <a:latin typeface="Georgia"/>
                <a:cs typeface="Georgia"/>
              </a:rPr>
              <a:t>Where do </a:t>
            </a:r>
            <a:r>
              <a:rPr dirty="0" sz="1100" spc="-5" b="1">
                <a:latin typeface="Georgia"/>
                <a:cs typeface="Georgia"/>
              </a:rPr>
              <a:t>students </a:t>
            </a:r>
            <a:r>
              <a:rPr dirty="0" sz="1100" b="1">
                <a:latin typeface="Georgia"/>
                <a:cs typeface="Georgia"/>
              </a:rPr>
              <a:t>who study </a:t>
            </a:r>
            <a:r>
              <a:rPr dirty="0" sz="1100" spc="-5" b="1">
                <a:latin typeface="Georgia"/>
                <a:cs typeface="Georgia"/>
              </a:rPr>
              <a:t>abroad</a:t>
            </a:r>
            <a:r>
              <a:rPr dirty="0" sz="1100" spc="-7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live?</a:t>
            </a:r>
            <a:endParaRPr sz="1100">
              <a:latin typeface="Georgia"/>
              <a:cs typeface="Georgia"/>
            </a:endParaRPr>
          </a:p>
          <a:p>
            <a:pPr algn="just" marL="1524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algn="just" marL="15240">
              <a:lnSpc>
                <a:spcPts val="128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algn="just" marL="187960" indent="-172720">
              <a:lnSpc>
                <a:spcPct val="100000"/>
              </a:lnSpc>
              <a:spcBef>
                <a:spcPts val="145"/>
              </a:spcBef>
              <a:buAutoNum type="arabicPeriod" startAt="6"/>
              <a:tabLst>
                <a:tab pos="187960" algn="l"/>
              </a:tabLst>
            </a:pPr>
            <a:r>
              <a:rPr dirty="0" sz="1100" spc="-5" b="1">
                <a:latin typeface="Georgia"/>
                <a:cs typeface="Georgia"/>
              </a:rPr>
              <a:t>Find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word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text which </a:t>
            </a:r>
            <a:r>
              <a:rPr dirty="0" sz="1100" b="1">
                <a:latin typeface="Georgia"/>
                <a:cs typeface="Georgia"/>
              </a:rPr>
              <a:t>has </a:t>
            </a:r>
            <a:r>
              <a:rPr dirty="0" sz="1100" spc="-5" b="1">
                <a:latin typeface="Georgia"/>
                <a:cs typeface="Georgia"/>
              </a:rPr>
              <a:t>the  opposite  meaning of </a:t>
            </a:r>
            <a:r>
              <a:rPr dirty="0" sz="1100" spc="4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"</a:t>
            </a:r>
            <a:r>
              <a:rPr dirty="0" sz="1100" b="1">
                <a:latin typeface="Arial Black"/>
                <a:cs typeface="Arial Black"/>
              </a:rPr>
              <a:t>majority</a:t>
            </a:r>
            <a:r>
              <a:rPr dirty="0" sz="1100" b="1">
                <a:latin typeface="Georgia"/>
                <a:cs typeface="Georgia"/>
              </a:rPr>
              <a:t>".</a:t>
            </a:r>
            <a:endParaRPr sz="1100">
              <a:latin typeface="Georgia"/>
              <a:cs typeface="Georgia"/>
            </a:endParaRPr>
          </a:p>
          <a:p>
            <a:pPr algn="just" marL="15240">
              <a:lnSpc>
                <a:spcPct val="100000"/>
              </a:lnSpc>
              <a:spcBef>
                <a:spcPts val="25"/>
              </a:spcBef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algn="just" marL="15240">
              <a:lnSpc>
                <a:spcPct val="100000"/>
              </a:lnSpc>
              <a:spcBef>
                <a:spcPts val="130"/>
              </a:spcBef>
            </a:pPr>
            <a:r>
              <a:rPr dirty="0" sz="1100" b="1">
                <a:latin typeface="Georgia"/>
                <a:cs typeface="Georgia"/>
              </a:rPr>
              <a:t>7- </a:t>
            </a:r>
            <a:r>
              <a:rPr dirty="0" sz="1100" spc="-5" b="1">
                <a:latin typeface="Georgia"/>
                <a:cs typeface="Georgia"/>
              </a:rPr>
              <a:t>Find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word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 text which means </a:t>
            </a:r>
            <a:r>
              <a:rPr dirty="0" sz="1100" b="1">
                <a:latin typeface="Georgia"/>
                <a:cs typeface="Georgia"/>
              </a:rPr>
              <a:t>"</a:t>
            </a:r>
            <a:r>
              <a:rPr dirty="0" sz="1100" b="1">
                <a:latin typeface="Arial Black"/>
                <a:cs typeface="Arial Black"/>
              </a:rPr>
              <a:t>reason </a:t>
            </a:r>
            <a:r>
              <a:rPr dirty="0" sz="1100" spc="-5" b="1">
                <a:latin typeface="Arial Black"/>
                <a:cs typeface="Arial Black"/>
              </a:rPr>
              <a:t>for doing</a:t>
            </a:r>
            <a:r>
              <a:rPr dirty="0" sz="1100" spc="40" b="1">
                <a:latin typeface="Arial Black"/>
                <a:cs typeface="Arial Black"/>
              </a:rPr>
              <a:t> </a:t>
            </a:r>
            <a:r>
              <a:rPr dirty="0" sz="1100" b="1">
                <a:latin typeface="Arial Black"/>
                <a:cs typeface="Arial Black"/>
              </a:rPr>
              <a:t>something</a:t>
            </a:r>
            <a:r>
              <a:rPr dirty="0" sz="1100" b="1">
                <a:latin typeface="Georgia"/>
                <a:cs typeface="Georgia"/>
              </a:rPr>
              <a:t>"</a:t>
            </a:r>
            <a:endParaRPr sz="1100">
              <a:latin typeface="Georgia"/>
              <a:cs typeface="Georgia"/>
            </a:endParaRPr>
          </a:p>
          <a:p>
            <a:pPr algn="just" marL="15240">
              <a:lnSpc>
                <a:spcPts val="1285"/>
              </a:lnSpc>
              <a:spcBef>
                <a:spcPts val="25"/>
              </a:spcBef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algn="just" marL="15240" indent="-2540">
              <a:lnSpc>
                <a:spcPts val="1255"/>
              </a:lnSpc>
              <a:buAutoNum type="arabicPeriod" startAt="8"/>
              <a:tabLst>
                <a:tab pos="223520" algn="l"/>
              </a:tabLst>
            </a:pPr>
            <a:r>
              <a:rPr dirty="0" sz="1100" b="1">
                <a:latin typeface="Georgia"/>
                <a:cs typeface="Georgia"/>
              </a:rPr>
              <a:t>What do </a:t>
            </a:r>
            <a:r>
              <a:rPr dirty="0" sz="1100" spc="-5" b="1">
                <a:latin typeface="Georgia"/>
                <a:cs typeface="Georgia"/>
              </a:rPr>
              <a:t>the underlined words </a:t>
            </a:r>
            <a:r>
              <a:rPr dirty="0" sz="1100" b="1">
                <a:latin typeface="Georgia"/>
                <a:cs typeface="Georgia"/>
              </a:rPr>
              <a:t>( </a:t>
            </a:r>
            <a:r>
              <a:rPr dirty="0" sz="1100" spc="-5" b="1">
                <a:latin typeface="Georgia"/>
                <a:cs typeface="Georgia"/>
              </a:rPr>
              <a:t>pronouns </a:t>
            </a:r>
            <a:r>
              <a:rPr dirty="0" sz="1100" b="1">
                <a:latin typeface="Georgia"/>
                <a:cs typeface="Georgia"/>
              </a:rPr>
              <a:t>) refer to</a:t>
            </a:r>
            <a:r>
              <a:rPr dirty="0" sz="1100" spc="-2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?</a:t>
            </a:r>
            <a:endParaRPr sz="1100">
              <a:latin typeface="Georgia"/>
              <a:cs typeface="Georgia"/>
            </a:endParaRPr>
          </a:p>
          <a:p>
            <a:pPr algn="just"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algn="just" marL="15240" marR="38735">
              <a:lnSpc>
                <a:spcPts val="1250"/>
              </a:lnSpc>
              <a:spcBef>
                <a:spcPts val="60"/>
              </a:spcBef>
              <a:buAutoNum type="arabicPeriod" startAt="9"/>
              <a:tabLst>
                <a:tab pos="187960" algn="l"/>
              </a:tabLst>
            </a:pPr>
            <a:r>
              <a:rPr dirty="0" sz="1100" spc="-5" b="1">
                <a:latin typeface="Georgia"/>
                <a:cs typeface="Georgia"/>
              </a:rPr>
              <a:t>The writer states that it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expected that </a:t>
            </a:r>
            <a:r>
              <a:rPr dirty="0" sz="1100" b="1">
                <a:latin typeface="Georgia"/>
                <a:cs typeface="Georgia"/>
              </a:rPr>
              <a:t>students </a:t>
            </a:r>
            <a:r>
              <a:rPr dirty="0" sz="1100" spc="-5" b="1">
                <a:latin typeface="Georgia"/>
                <a:cs typeface="Georgia"/>
              </a:rPr>
              <a:t>who choose </a:t>
            </a:r>
            <a:r>
              <a:rPr dirty="0" sz="1100" b="1">
                <a:latin typeface="Georgia"/>
                <a:cs typeface="Georgia"/>
              </a:rPr>
              <a:t>to study </a:t>
            </a:r>
            <a:r>
              <a:rPr dirty="0" sz="1100" spc="-5" b="1">
                <a:latin typeface="Georgia"/>
                <a:cs typeface="Georgia"/>
              </a:rPr>
              <a:t>away </a:t>
            </a:r>
            <a:r>
              <a:rPr dirty="0" sz="1100" b="1">
                <a:latin typeface="Georgia"/>
                <a:cs typeface="Georgia"/>
              </a:rPr>
              <a:t>from </a:t>
            </a:r>
            <a:r>
              <a:rPr dirty="0" sz="1100" spc="-5" b="1">
                <a:latin typeface="Georgia"/>
                <a:cs typeface="Georgia"/>
              </a:rPr>
              <a:t>home </a:t>
            </a:r>
            <a:r>
              <a:rPr dirty="0" sz="1100" b="1">
                <a:latin typeface="Georgia"/>
                <a:cs typeface="Georgia"/>
              </a:rPr>
              <a:t>will  </a:t>
            </a:r>
            <a:r>
              <a:rPr dirty="0" sz="1100" b="1">
                <a:latin typeface="Georgia"/>
                <a:cs typeface="Georgia"/>
              </a:rPr>
              <a:t>face </a:t>
            </a:r>
            <a:r>
              <a:rPr dirty="0" sz="1100" spc="-5" b="1">
                <a:latin typeface="Georgia"/>
                <a:cs typeface="Georgia"/>
              </a:rPr>
              <a:t>many difficulties. </a:t>
            </a:r>
            <a:r>
              <a:rPr dirty="0" sz="1100" b="1">
                <a:latin typeface="Georgia"/>
                <a:cs typeface="Georgia"/>
              </a:rPr>
              <a:t>Explain this </a:t>
            </a:r>
            <a:r>
              <a:rPr dirty="0" sz="1100" spc="-5" b="1">
                <a:latin typeface="Georgia"/>
                <a:cs typeface="Georgia"/>
              </a:rPr>
              <a:t>statement </a:t>
            </a:r>
            <a:r>
              <a:rPr dirty="0" sz="1100" b="1">
                <a:latin typeface="Georgia"/>
                <a:cs typeface="Georgia"/>
              </a:rPr>
              <a:t>, suggesting </a:t>
            </a:r>
            <a:r>
              <a:rPr dirty="0" sz="1100" spc="-5" b="1">
                <a:latin typeface="Georgia"/>
                <a:cs typeface="Georgia"/>
              </a:rPr>
              <a:t>three tips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make studying </a:t>
            </a:r>
            <a:r>
              <a:rPr dirty="0" sz="1100" b="1">
                <a:latin typeface="Georgia"/>
                <a:cs typeface="Georgia"/>
              </a:rPr>
              <a:t>abroad  </a:t>
            </a:r>
            <a:r>
              <a:rPr dirty="0" sz="1100" b="1">
                <a:latin typeface="Georgia"/>
                <a:cs typeface="Georgia"/>
              </a:rPr>
              <a:t>less</a:t>
            </a:r>
            <a:r>
              <a:rPr dirty="0" sz="1100" spc="-7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challenging.</a:t>
            </a:r>
            <a:endParaRPr sz="1100">
              <a:latin typeface="Georgia"/>
              <a:cs typeface="Georgia"/>
            </a:endParaRPr>
          </a:p>
          <a:p>
            <a:pPr algn="just" marL="15240">
              <a:lnSpc>
                <a:spcPts val="118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algn="just" marL="15240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algn="just" marL="15240">
              <a:lnSpc>
                <a:spcPts val="128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15240" marR="125095">
              <a:lnSpc>
                <a:spcPts val="1250"/>
              </a:lnSpc>
              <a:buAutoNum type="arabicPeriod" startAt="10"/>
              <a:tabLst>
                <a:tab pos="264160" algn="l"/>
              </a:tabLst>
            </a:pPr>
            <a:r>
              <a:rPr dirty="0" sz="1100" spc="-5" b="1">
                <a:latin typeface="Georgia"/>
                <a:cs typeface="Georgia"/>
              </a:rPr>
              <a:t>Studying </a:t>
            </a:r>
            <a:r>
              <a:rPr dirty="0" sz="1100" b="1">
                <a:latin typeface="Georgia"/>
                <a:cs typeface="Georgia"/>
              </a:rPr>
              <a:t>abroad has </a:t>
            </a:r>
            <a:r>
              <a:rPr dirty="0" sz="1100" spc="-5" b="1">
                <a:latin typeface="Georgia"/>
                <a:cs typeface="Georgia"/>
              </a:rPr>
              <a:t>many advantages </a:t>
            </a:r>
            <a:r>
              <a:rPr dirty="0" sz="1100" b="1">
                <a:latin typeface="Georgia"/>
                <a:cs typeface="Georgia"/>
              </a:rPr>
              <a:t>and disadvantages. </a:t>
            </a:r>
            <a:r>
              <a:rPr dirty="0" sz="1100" spc="-5" b="1">
                <a:latin typeface="Georgia"/>
                <a:cs typeface="Georgia"/>
              </a:rPr>
              <a:t>Think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this statement </a:t>
            </a:r>
            <a:r>
              <a:rPr dirty="0" sz="1100" b="1">
                <a:latin typeface="Georgia"/>
                <a:cs typeface="Georgia"/>
              </a:rPr>
              <a:t>and in  </a:t>
            </a:r>
            <a:r>
              <a:rPr dirty="0" sz="1100" b="1">
                <a:latin typeface="Georgia"/>
                <a:cs typeface="Georgia"/>
              </a:rPr>
              <a:t>two </a:t>
            </a:r>
            <a:r>
              <a:rPr dirty="0" sz="1100" spc="-5" b="1">
                <a:latin typeface="Georgia"/>
                <a:cs typeface="Georgia"/>
              </a:rPr>
              <a:t>sentences write down your </a:t>
            </a:r>
            <a:r>
              <a:rPr dirty="0" sz="1100" b="1">
                <a:latin typeface="Georgia"/>
                <a:cs typeface="Georgia"/>
              </a:rPr>
              <a:t>point </a:t>
            </a:r>
            <a:r>
              <a:rPr dirty="0" sz="1100" spc="-5" b="1">
                <a:latin typeface="Georgia"/>
                <a:cs typeface="Georgia"/>
              </a:rPr>
              <a:t>of</a:t>
            </a:r>
            <a:r>
              <a:rPr dirty="0" sz="1100" spc="-4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view.</a:t>
            </a:r>
            <a:endParaRPr sz="1100">
              <a:latin typeface="Georgia"/>
              <a:cs typeface="Georgia"/>
            </a:endParaRPr>
          </a:p>
          <a:p>
            <a:pPr algn="just" marL="70485">
              <a:lnSpc>
                <a:spcPts val="118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algn="just" marL="70485">
              <a:lnSpc>
                <a:spcPts val="125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algn="just" marL="70485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algn="just" marL="70485">
              <a:lnSpc>
                <a:spcPts val="1290"/>
              </a:lnSpc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………………………………………………………………………………………………………………………………....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3700" y="400811"/>
            <a:ext cx="2476500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9016" y="914400"/>
          <a:ext cx="6812280" cy="8246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3377"/>
                <a:gridCol w="4172204"/>
                <a:gridCol w="1257299"/>
              </a:tblGrid>
              <a:tr h="202946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The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word</a:t>
                      </a:r>
                      <a:r>
                        <a:rPr dirty="0" sz="1100" spc="-9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(s)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3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English</a:t>
                      </a:r>
                      <a:r>
                        <a:rPr dirty="0" sz="1100" spc="-5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Meaning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Arabic</a:t>
                      </a:r>
                      <a:r>
                        <a:rPr dirty="0" sz="1100" spc="-8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Meaning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academic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57530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connected with education, especially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at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college or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university</a:t>
                      </a:r>
                      <a:r>
                        <a:rPr dirty="0" sz="1100" spc="-5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level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100" spc="-120" b="1">
                          <a:latin typeface="Times New Roman"/>
                          <a:cs typeface="Times New Roman"/>
                        </a:rPr>
                        <a:t>ايميداكأ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compulsory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obligatory;</a:t>
                      </a:r>
                      <a:r>
                        <a:rPr dirty="0" sz="1100" spc="-3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required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يرابجإ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contradictory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50545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if two ideas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are contradictory they are completely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different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thus unable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both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true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100" spc="-165" b="1">
                          <a:latin typeface="Times New Roman"/>
                          <a:cs typeface="Times New Roman"/>
                        </a:rPr>
                        <a:t>ضقانتم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0247">
                <a:tc>
                  <a:txBody>
                    <a:bodyPr/>
                    <a:lstStyle/>
                    <a:p>
                      <a:pPr marL="448309" marR="309880" indent="-132715">
                        <a:lnSpc>
                          <a:spcPts val="1250"/>
                        </a:lnSpc>
                        <a:spcBef>
                          <a:spcPts val="54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dev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l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op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ed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nation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31496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rich country that has many industries, comfortable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living for most people,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usually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elected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government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65" b="1">
                          <a:latin typeface="Times New Roman"/>
                          <a:cs typeface="Times New Roman"/>
                        </a:rPr>
                        <a:t>ةروطتم</a:t>
                      </a:r>
                      <a:r>
                        <a:rPr dirty="0" sz="11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45" b="1">
                          <a:latin typeface="Times New Roman"/>
                          <a:cs typeface="Times New Roman"/>
                        </a:rPr>
                        <a:t>ةما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fluently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15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speaking 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language very well, like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native</a:t>
                      </a:r>
                      <a:r>
                        <a:rPr dirty="0" sz="1100" spc="-1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speaker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ةقلاطب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drop (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course</a:t>
                      </a:r>
                      <a:r>
                        <a:rPr dirty="0" sz="1100" spc="-6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8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stop studying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certain subject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at</a:t>
                      </a:r>
                      <a:r>
                        <a:rPr dirty="0" sz="1100" spc="2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university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ةدام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65" b="1">
                          <a:latin typeface="Times New Roman"/>
                          <a:cs typeface="Times New Roman"/>
                        </a:rPr>
                        <a:t>طقسي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economics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the study of the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way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in which money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goods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are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63500">
                        <a:lnSpc>
                          <a:spcPts val="1255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produced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</a:t>
                      </a:r>
                      <a:r>
                        <a:rPr dirty="0" sz="1100" spc="-5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used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160" b="1">
                          <a:latin typeface="Times New Roman"/>
                          <a:cs typeface="Times New Roman"/>
                        </a:rPr>
                        <a:t>داصتقلاا</a:t>
                      </a:r>
                      <a:r>
                        <a:rPr dirty="0" sz="1100" spc="-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ملع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6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engineering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436880">
                        <a:lnSpc>
                          <a:spcPts val="116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the study of how roads,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bridges,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machines,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etc.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are 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built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ةسدنه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enrol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5753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officially arrange to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join 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school, university or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course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100" spc="-200" b="1">
                          <a:latin typeface="Times New Roman"/>
                          <a:cs typeface="Times New Roman"/>
                        </a:rPr>
                        <a:t>لجسي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lifelong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7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continuing or existing throughout your</a:t>
                      </a:r>
                      <a:r>
                        <a:rPr dirty="0" sz="1100" spc="2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life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20" b="1">
                          <a:latin typeface="Times New Roman"/>
                          <a:cs typeface="Times New Roman"/>
                        </a:rPr>
                        <a:t>ةايحلا</a:t>
                      </a:r>
                      <a:r>
                        <a:rPr dirty="0" sz="1100" spc="-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20" b="1">
                          <a:latin typeface="Times New Roman"/>
                          <a:cs typeface="Times New Roman"/>
                        </a:rPr>
                        <a:t>ىدم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agriculture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15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the science or practice of</a:t>
                      </a:r>
                      <a:r>
                        <a:rPr dirty="0" sz="1100" spc="-2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farming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ةعارزلا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Astrophysics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19558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the study of the chemical structure of the stars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the 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forces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that influence</a:t>
                      </a:r>
                      <a:r>
                        <a:rPr dirty="0" sz="1100" spc="-7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them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100" spc="-215" b="1">
                          <a:latin typeface="Times New Roman"/>
                          <a:cs typeface="Times New Roman"/>
                        </a:rPr>
                        <a:t>ةيكلفلا  </a:t>
                      </a:r>
                      <a:r>
                        <a:rPr dirty="0" sz="1100" spc="-195" b="1">
                          <a:latin typeface="Times New Roman"/>
                          <a:cs typeface="Times New Roman"/>
                        </a:rPr>
                        <a:t> ءايزيفلا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pharmacy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93535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the study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practice of preparing drugs or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medicines</a:t>
                      </a:r>
                      <a:r>
                        <a:rPr dirty="0" sz="1100" spc="-7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solidFill>
                            <a:srgbClr val="008585"/>
                          </a:solidFill>
                          <a:latin typeface="Georgia"/>
                          <a:cs typeface="Georgia"/>
                        </a:rPr>
                        <a:t>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100" spc="-180" b="1">
                          <a:latin typeface="Times New Roman"/>
                          <a:cs typeface="Times New Roman"/>
                        </a:rPr>
                        <a:t>ةلديص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7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pioneering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346710">
                        <a:lnSpc>
                          <a:spcPts val="115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introducing new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better methods or ideas for the 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first</a:t>
                      </a:r>
                      <a:r>
                        <a:rPr dirty="0" sz="1100" spc="-9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time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يداير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proficiency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55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good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standard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of ability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</a:t>
                      </a:r>
                      <a:r>
                        <a:rPr dirty="0" sz="1100" spc="-4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skill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35" b="1">
                          <a:latin typeface="Times New Roman"/>
                          <a:cs typeface="Times New Roman"/>
                        </a:rPr>
                        <a:t>ةراهم</a:t>
                      </a: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/ةدوج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psychology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45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the study of the mind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how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it</a:t>
                      </a:r>
                      <a:r>
                        <a:rPr dirty="0" sz="1100" spc="-1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works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04" b="1">
                          <a:latin typeface="Times New Roman"/>
                          <a:cs typeface="Times New Roman"/>
                        </a:rPr>
                        <a:t>سفنلا </a:t>
                      </a:r>
                      <a:r>
                        <a:rPr dirty="0" sz="1100" spc="-1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ملع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qualifications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official record of achievement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تلاهؤم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undertake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45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commit yourself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to do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something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to start to do</a:t>
                      </a:r>
                      <a:r>
                        <a:rPr dirty="0" sz="1100" spc="-7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85" b="1">
                          <a:latin typeface="Times New Roman"/>
                          <a:cs typeface="Times New Roman"/>
                        </a:rPr>
                        <a:t>دهعتي </a:t>
                      </a:r>
                      <a:r>
                        <a:rPr dirty="0" sz="1100" spc="-1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80" b="1">
                          <a:latin typeface="Times New Roman"/>
                          <a:cs typeface="Times New Roman"/>
                        </a:rPr>
                        <a:t>/مزتلي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sociology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38354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the study of societies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the behaviour of people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in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groups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عامتجلاا</a:t>
                      </a: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ملع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colloquial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9207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(adjective) (of language or words)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used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mainly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in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informal conversations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rather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than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writing or</a:t>
                      </a:r>
                      <a:r>
                        <a:rPr dirty="0" sz="1100" spc="3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formal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63500">
                        <a:lnSpc>
                          <a:spcPts val="119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speech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جراد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يماع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tutorials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132080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a period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of intensive teaching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discussion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given by a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tutor to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individual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student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small group of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students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175" b="1">
                          <a:latin typeface="Times New Roman"/>
                          <a:cs typeface="Times New Roman"/>
                        </a:rPr>
                        <a:t>ةيصوصخ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سورد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9099">
                <a:tc>
                  <a:txBody>
                    <a:bodyPr/>
                    <a:lstStyle/>
                    <a:p>
                      <a:pPr marL="213360" marR="206375" indent="155575">
                        <a:lnSpc>
                          <a:spcPts val="1250"/>
                        </a:lnSpc>
                        <a:spcBef>
                          <a:spcPts val="39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business  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m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age</a:t>
                      </a:r>
                      <a:r>
                        <a:rPr dirty="0" sz="1100" spc="-20" b="1">
                          <a:latin typeface="Georgia"/>
                          <a:cs typeface="Georgia"/>
                        </a:rPr>
                        <a:t>m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767080">
                        <a:lnSpc>
                          <a:spcPts val="1080"/>
                        </a:lnSpc>
                        <a:spcBef>
                          <a:spcPts val="2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an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area of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study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which involves learning about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running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company, in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areas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like controlling, 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leading,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monitoring,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organizing and</a:t>
                      </a:r>
                      <a:r>
                        <a:rPr dirty="0" sz="1100" spc="-7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planning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لامعأ</a:t>
                      </a:r>
                      <a:r>
                        <a:rPr dirty="0" sz="11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ةرادإ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linguistics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492759">
                        <a:lnSpc>
                          <a:spcPts val="1130"/>
                        </a:lnSpc>
                        <a:spcBef>
                          <a:spcPts val="2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the study of the grammar, history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structure of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languages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تايوغللا</a:t>
                      </a: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ملع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088">
                <a:tc>
                  <a:txBody>
                    <a:bodyPr/>
                    <a:lstStyle/>
                    <a:p>
                      <a:pPr marL="334010" marR="328295" indent="85090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halls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1100" spc="5" b="1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1100" spc="-15" b="1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1100" spc="5" b="1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de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1100" spc="-15" b="1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1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accommodation provided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by 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university or</a:t>
                      </a:r>
                      <a:r>
                        <a:rPr dirty="0" sz="1100" spc="2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college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55" b="1">
                          <a:latin typeface="Times New Roman"/>
                          <a:cs typeface="Times New Roman"/>
                        </a:rPr>
                        <a:t>ةعماجلا</a:t>
                      </a:r>
                      <a:r>
                        <a:rPr dirty="0" sz="11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75" b="1">
                          <a:latin typeface="Times New Roman"/>
                          <a:cs typeface="Times New Roman"/>
                        </a:rPr>
                        <a:t>نكس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motive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reason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for doing</a:t>
                      </a:r>
                      <a:r>
                        <a:rPr dirty="0" sz="1100" spc="-4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something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زفاح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minority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not many ,the opposite of</a:t>
                      </a:r>
                      <a:r>
                        <a:rPr dirty="0" sz="1100" spc="-1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majority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60" b="1">
                          <a:latin typeface="Times New Roman"/>
                          <a:cs typeface="Times New Roman"/>
                        </a:rPr>
                        <a:t>ةيلقلأا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debts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45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costs ,</a:t>
                      </a:r>
                      <a:r>
                        <a:rPr dirty="0" sz="1100" spc="-11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charges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dirty="0" sz="1100" spc="-110" b="1">
                          <a:latin typeface="Times New Roman"/>
                          <a:cs typeface="Times New Roman"/>
                        </a:rPr>
                        <a:t>نويد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fees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money you</a:t>
                      </a:r>
                      <a:r>
                        <a:rPr dirty="0" sz="1100" spc="-8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owe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موسر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روجأ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financial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relating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1100" spc="-6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money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ةيلام </a:t>
                      </a: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رومأ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tuition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teaching, especially in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small</a:t>
                      </a:r>
                      <a:r>
                        <a:rPr dirty="0" sz="1100" spc="-1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groups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9745" marR="132715" indent="-306705">
                        <a:lnSpc>
                          <a:spcPts val="1270"/>
                        </a:lnSpc>
                      </a:pP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تاعومجم </a:t>
                      </a:r>
                      <a:r>
                        <a:rPr dirty="0" sz="1100" spc="-285" b="1">
                          <a:latin typeface="Times New Roman"/>
                          <a:cs typeface="Times New Roman"/>
                        </a:rPr>
                        <a:t>يف</a:t>
                      </a:r>
                      <a:r>
                        <a:rPr dirty="0" sz="11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15" b="1">
                          <a:latin typeface="Times New Roman"/>
                          <a:cs typeface="Times New Roman"/>
                        </a:rPr>
                        <a:t>ميلعتلا  </a:t>
                      </a:r>
                      <a:r>
                        <a:rPr dirty="0" sz="1100" spc="-190" b="1">
                          <a:latin typeface="Times New Roman"/>
                          <a:cs typeface="Times New Roman"/>
                        </a:rPr>
                        <a:t>ةريغص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 marL="43180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optional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available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as 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choice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/</a:t>
                      </a:r>
                      <a:r>
                        <a:rPr dirty="0" sz="1100" spc="-6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elective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705">
                        <a:lnSpc>
                          <a:spcPts val="1240"/>
                        </a:lnSpc>
                      </a:pPr>
                      <a:r>
                        <a:rPr dirty="0" sz="1100" spc="-125" b="1">
                          <a:latin typeface="Times New Roman"/>
                          <a:cs typeface="Times New Roman"/>
                        </a:rPr>
                        <a:t>يرايتخا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4890" y="8326628"/>
            <a:ext cx="268789" cy="274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24427" y="8304656"/>
            <a:ext cx="399161" cy="304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38040" y="8002016"/>
            <a:ext cx="630301" cy="486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41671" y="7874254"/>
            <a:ext cx="373633" cy="373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29504" y="7652131"/>
            <a:ext cx="427863" cy="356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43739" y="7280402"/>
            <a:ext cx="318050" cy="419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1246" y="7086854"/>
            <a:ext cx="338454" cy="4109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9201" y="6692518"/>
            <a:ext cx="294894" cy="490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74588" y="6503796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05926" y="8727820"/>
            <a:ext cx="317111" cy="2757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54144" y="8579993"/>
            <a:ext cx="274700" cy="3293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1446" y="8437753"/>
            <a:ext cx="271399" cy="3404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57826" y="8279892"/>
            <a:ext cx="268859" cy="3486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06947" y="8159551"/>
            <a:ext cx="288280" cy="3377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19471" y="7929753"/>
            <a:ext cx="264159" cy="3618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96211" y="7733030"/>
            <a:ext cx="252722" cy="369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58910" y="7581772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9395" y="7303261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41710" y="7119239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64890" y="8326628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5"/>
                </a:moveTo>
                <a:lnTo>
                  <a:pt x="3556" y="4699"/>
                </a:lnTo>
                <a:lnTo>
                  <a:pt x="1777" y="2413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8"/>
                </a:lnTo>
                <a:lnTo>
                  <a:pt x="165100" y="30734"/>
                </a:lnTo>
                <a:lnTo>
                  <a:pt x="167005" y="33147"/>
                </a:lnTo>
                <a:lnTo>
                  <a:pt x="168783" y="35433"/>
                </a:lnTo>
                <a:lnTo>
                  <a:pt x="163702" y="35814"/>
                </a:lnTo>
                <a:lnTo>
                  <a:pt x="158750" y="36068"/>
                </a:lnTo>
                <a:lnTo>
                  <a:pt x="153797" y="36195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1" y="45593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5"/>
                </a:lnTo>
                <a:lnTo>
                  <a:pt x="215677" y="167628"/>
                </a:lnTo>
                <a:lnTo>
                  <a:pt x="240157" y="198755"/>
                </a:lnTo>
                <a:lnTo>
                  <a:pt x="264231" y="235420"/>
                </a:lnTo>
                <a:lnTo>
                  <a:pt x="268789" y="252658"/>
                </a:lnTo>
                <a:lnTo>
                  <a:pt x="267223" y="259588"/>
                </a:lnTo>
                <a:lnTo>
                  <a:pt x="263396" y="265660"/>
                </a:lnTo>
                <a:lnTo>
                  <a:pt x="257556" y="271018"/>
                </a:lnTo>
                <a:lnTo>
                  <a:pt x="250299" y="274194"/>
                </a:lnTo>
                <a:lnTo>
                  <a:pt x="240649" y="274621"/>
                </a:lnTo>
                <a:lnTo>
                  <a:pt x="228784" y="272071"/>
                </a:lnTo>
                <a:lnTo>
                  <a:pt x="192738" y="251063"/>
                </a:lnTo>
                <a:lnTo>
                  <a:pt x="165691" y="223317"/>
                </a:lnTo>
                <a:lnTo>
                  <a:pt x="143256" y="195199"/>
                </a:lnTo>
                <a:lnTo>
                  <a:pt x="141097" y="192532"/>
                </a:lnTo>
                <a:lnTo>
                  <a:pt x="141605" y="192913"/>
                </a:lnTo>
                <a:lnTo>
                  <a:pt x="142748" y="193548"/>
                </a:lnTo>
                <a:lnTo>
                  <a:pt x="146304" y="196850"/>
                </a:lnTo>
                <a:lnTo>
                  <a:pt x="152654" y="202057"/>
                </a:lnTo>
                <a:lnTo>
                  <a:pt x="157352" y="205740"/>
                </a:lnTo>
                <a:lnTo>
                  <a:pt x="163068" y="210312"/>
                </a:lnTo>
                <a:lnTo>
                  <a:pt x="169163" y="215646"/>
                </a:lnTo>
                <a:lnTo>
                  <a:pt x="174789" y="220438"/>
                </a:lnTo>
                <a:lnTo>
                  <a:pt x="182165" y="227028"/>
                </a:lnTo>
                <a:lnTo>
                  <a:pt x="191327" y="235452"/>
                </a:lnTo>
                <a:lnTo>
                  <a:pt x="202311" y="245745"/>
                </a:lnTo>
                <a:lnTo>
                  <a:pt x="209089" y="251700"/>
                </a:lnTo>
                <a:lnTo>
                  <a:pt x="215296" y="256428"/>
                </a:lnTo>
                <a:lnTo>
                  <a:pt x="220884" y="259943"/>
                </a:lnTo>
                <a:lnTo>
                  <a:pt x="225806" y="262255"/>
                </a:lnTo>
                <a:lnTo>
                  <a:pt x="230377" y="263906"/>
                </a:lnTo>
                <a:lnTo>
                  <a:pt x="233299" y="263271"/>
                </a:lnTo>
                <a:lnTo>
                  <a:pt x="234314" y="260350"/>
                </a:lnTo>
                <a:lnTo>
                  <a:pt x="234950" y="257302"/>
                </a:lnTo>
                <a:lnTo>
                  <a:pt x="231521" y="250571"/>
                </a:lnTo>
                <a:lnTo>
                  <a:pt x="223265" y="240030"/>
                </a:lnTo>
                <a:lnTo>
                  <a:pt x="189144" y="196594"/>
                </a:lnTo>
                <a:lnTo>
                  <a:pt x="154987" y="153146"/>
                </a:lnTo>
                <a:lnTo>
                  <a:pt x="120806" y="109674"/>
                </a:lnTo>
                <a:lnTo>
                  <a:pt x="86613" y="66167"/>
                </a:lnTo>
                <a:lnTo>
                  <a:pt x="58547" y="35941"/>
                </a:lnTo>
                <a:lnTo>
                  <a:pt x="45338" y="28321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70"/>
                </a:lnTo>
                <a:lnTo>
                  <a:pt x="13715" y="11811"/>
                </a:lnTo>
                <a:lnTo>
                  <a:pt x="9525" y="9398"/>
                </a:lnTo>
                <a:lnTo>
                  <a:pt x="5461" y="6985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21252" y="6500621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98348" y="431291"/>
          <a:ext cx="6823075" cy="951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045"/>
                <a:gridCol w="4172204"/>
                <a:gridCol w="1257299"/>
              </a:tblGrid>
              <a:tr h="324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marketing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728980">
                        <a:lnSpc>
                          <a:spcPts val="1250"/>
                        </a:lnSpc>
                        <a:spcBef>
                          <a:spcPts val="2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the study of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selling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products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the appropriate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customer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100" spc="-235" b="1">
                          <a:latin typeface="Times New Roman"/>
                          <a:cs typeface="Times New Roman"/>
                        </a:rPr>
                        <a:t>قيوست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tailor</a:t>
                      </a:r>
                      <a:r>
                        <a:rPr dirty="0" sz="1100" spc="-9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made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custom-made; made to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fit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exactly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025" marR="246379" indent="-74930">
                        <a:lnSpc>
                          <a:spcPts val="1140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dirty="0" sz="1100" spc="-220" b="1">
                          <a:latin typeface="Times New Roman"/>
                          <a:cs typeface="Times New Roman"/>
                        </a:rPr>
                        <a:t>اصيصخ </a:t>
                      </a:r>
                      <a:r>
                        <a:rPr dirty="0" sz="1100" spc="-50" b="1">
                          <a:latin typeface="Times New Roman"/>
                          <a:cs typeface="Times New Roman"/>
                        </a:rPr>
                        <a:t>ممصم  </a:t>
                      </a:r>
                      <a:r>
                        <a:rPr dirty="0" sz="1100" spc="-95" b="1">
                          <a:latin typeface="Times New Roman"/>
                          <a:cs typeface="Times New Roman"/>
                        </a:rPr>
                        <a:t>طورشلا </a:t>
                      </a:r>
                      <a:r>
                        <a:rPr dirty="0" sz="1100" spc="-145" b="1">
                          <a:latin typeface="Times New Roman"/>
                          <a:cs typeface="Times New Roman"/>
                        </a:rPr>
                        <a:t>يفاو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degree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545465" indent="34925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qualification that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is given 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you when you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have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successfully completed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course of</a:t>
                      </a:r>
                      <a:r>
                        <a:rPr dirty="0" sz="1100" spc="-2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study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100" spc="-105" b="1">
                          <a:latin typeface="Times New Roman"/>
                          <a:cs typeface="Times New Roman"/>
                        </a:rPr>
                        <a:t>ةيملع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ةجرد</a:t>
                      </a:r>
                      <a:r>
                        <a:rPr dirty="0" sz="1100" spc="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 b="1">
                          <a:latin typeface="Times New Roman"/>
                          <a:cs typeface="Times New Roman"/>
                        </a:rPr>
                        <a:t>/ةداهش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3601846" y="1541017"/>
            <a:ext cx="1209675" cy="25146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84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</a:pPr>
            <a:r>
              <a:rPr dirty="0" sz="1400" b="1">
                <a:solidFill>
                  <a:srgbClr val="000080"/>
                </a:solidFill>
                <a:latin typeface="Arial Black"/>
                <a:cs typeface="Arial Black"/>
              </a:rPr>
              <a:t>Body</a:t>
            </a:r>
            <a:r>
              <a:rPr dirty="0" sz="1400" spc="-85" b="1">
                <a:solidFill>
                  <a:srgbClr val="000080"/>
                </a:solidFill>
                <a:latin typeface="Arial Black"/>
                <a:cs typeface="Arial Black"/>
              </a:rPr>
              <a:t> </a:t>
            </a:r>
            <a:r>
              <a:rPr dirty="0" sz="1400" b="1">
                <a:solidFill>
                  <a:srgbClr val="000080"/>
                </a:solidFill>
                <a:latin typeface="Arial Black"/>
                <a:cs typeface="Arial Black"/>
              </a:rPr>
              <a:t>Idioms</a:t>
            </a:r>
            <a:endParaRPr sz="1400">
              <a:latin typeface="Arial Black"/>
              <a:cs typeface="Arial Black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623316" y="1950973"/>
          <a:ext cx="6697980" cy="215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665"/>
                <a:gridCol w="2801747"/>
                <a:gridCol w="2114168"/>
              </a:tblGrid>
              <a:tr h="356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get it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off (your)</a:t>
                      </a:r>
                      <a:r>
                        <a:rPr dirty="0" sz="1100" spc="-7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chest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60960">
                        <a:lnSpc>
                          <a:spcPts val="126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tell someone about something that 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has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been worrying</a:t>
                      </a:r>
                      <a:r>
                        <a:rPr dirty="0" sz="1100" spc="-5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you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200" spc="50" b="1">
                          <a:latin typeface="Arial"/>
                          <a:cs typeface="Arial"/>
                        </a:rPr>
                        <a:t>كمومه </a:t>
                      </a:r>
                      <a:r>
                        <a:rPr dirty="0" sz="1200" spc="-315" b="1">
                          <a:latin typeface="Arial"/>
                          <a:cs typeface="Arial"/>
                        </a:rPr>
                        <a:t>يكتشت              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dirty="0" sz="1100" spc="-260" b="1">
                          <a:latin typeface="Times New Roman"/>
                          <a:cs typeface="Times New Roman"/>
                        </a:rPr>
                        <a:t>كقلقي                  </a:t>
                      </a:r>
                      <a:r>
                        <a:rPr dirty="0" sz="1100" spc="-120" b="1">
                          <a:latin typeface="Times New Roman"/>
                          <a:cs typeface="Times New Roman"/>
                        </a:rPr>
                        <a:t>امب</a:t>
                      </a: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فارتعلاا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spc="-25" b="1">
                          <a:latin typeface="Arial"/>
                          <a:cs typeface="Arial"/>
                        </a:rPr>
                        <a:t>مهدحلأ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get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cold</a:t>
                      </a:r>
                      <a:r>
                        <a:rPr dirty="0" sz="1100" spc="-8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feet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86360">
                        <a:lnSpc>
                          <a:spcPts val="1250"/>
                        </a:lnSpc>
                        <a:spcBef>
                          <a:spcPts val="2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lose your confidence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something 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at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the last</a:t>
                      </a:r>
                      <a:r>
                        <a:rPr dirty="0" sz="1100" spc="-6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minute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 marR="123189" indent="-52069">
                        <a:lnSpc>
                          <a:spcPts val="1260"/>
                        </a:lnSpc>
                        <a:spcBef>
                          <a:spcPts val="25"/>
                        </a:spcBef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dirty="0" sz="1100" spc="-135" b="1">
                          <a:latin typeface="Times New Roman"/>
                          <a:cs typeface="Times New Roman"/>
                        </a:rPr>
                        <a:t>ءيش </a:t>
                      </a:r>
                      <a:r>
                        <a:rPr dirty="0" sz="1100" spc="30" b="1">
                          <a:latin typeface="Times New Roman"/>
                          <a:cs typeface="Times New Roman"/>
                        </a:rPr>
                        <a:t>نم </a:t>
                      </a:r>
                      <a:r>
                        <a:rPr dirty="0" sz="1100" spc="-65" b="1">
                          <a:latin typeface="Times New Roman"/>
                          <a:cs typeface="Times New Roman"/>
                        </a:rPr>
                        <a:t>فوخلا </a:t>
                      </a:r>
                      <a:r>
                        <a:rPr dirty="0" sz="1100" spc="-295" b="1">
                          <a:latin typeface="Times New Roman"/>
                          <a:cs typeface="Times New Roman"/>
                        </a:rPr>
                        <a:t>ببسب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رارمتسلاا </a:t>
                      </a:r>
                      <a:r>
                        <a:rPr dirty="0" sz="1100" spc="-165" b="1">
                          <a:latin typeface="Times New Roman"/>
                          <a:cs typeface="Times New Roman"/>
                        </a:rPr>
                        <a:t>ضفر  </a:t>
                      </a: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ةريخلأا  </a:t>
                      </a: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ةظحللا </a:t>
                      </a:r>
                      <a:r>
                        <a:rPr dirty="0" sz="1100" spc="-285" b="1">
                          <a:latin typeface="Times New Roman"/>
                          <a:cs typeface="Times New Roman"/>
                        </a:rPr>
                        <a:t>يف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40" b="1">
                          <a:latin typeface="Times New Roman"/>
                          <a:cs typeface="Times New Roman"/>
                        </a:rPr>
                        <a:t>سفنلاب        </a:t>
                      </a:r>
                      <a:r>
                        <a:rPr dirty="0" sz="1100" spc="-180" b="1">
                          <a:latin typeface="Times New Roman"/>
                          <a:cs typeface="Times New Roman"/>
                        </a:rPr>
                        <a:t>ةقثلا 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05" b="1">
                          <a:latin typeface="Times New Roman"/>
                          <a:cs typeface="Times New Roman"/>
                        </a:rPr>
                        <a:t>دقفت</a:t>
                      </a:r>
                      <a:r>
                        <a:rPr dirty="0" sz="11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نأ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keep your chin</a:t>
                      </a:r>
                      <a:r>
                        <a:rPr dirty="0" sz="1100" spc="-5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up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594360">
                        <a:lnSpc>
                          <a:spcPts val="1250"/>
                        </a:lnSpc>
                        <a:spcBef>
                          <a:spcPts val="2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to remain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cheerful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difficult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situations;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expression of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encouragement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190" b="1">
                          <a:latin typeface="Times New Roman"/>
                          <a:cs typeface="Times New Roman"/>
                        </a:rPr>
                        <a:t>ةبعصلا   </a:t>
                      </a:r>
                      <a:r>
                        <a:rPr dirty="0" sz="1100" spc="-45" b="1">
                          <a:latin typeface="Times New Roman"/>
                          <a:cs typeface="Times New Roman"/>
                        </a:rPr>
                        <a:t>فورظلا </a:t>
                      </a:r>
                      <a:r>
                        <a:rPr dirty="0" sz="1100" spc="-295" b="1">
                          <a:latin typeface="Times New Roman"/>
                          <a:cs typeface="Times New Roman"/>
                        </a:rPr>
                        <a:t>يف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90" b="1">
                          <a:latin typeface="Times New Roman"/>
                          <a:cs typeface="Times New Roman"/>
                        </a:rPr>
                        <a:t>لؤافتلاب  </a:t>
                      </a:r>
                      <a:r>
                        <a:rPr dirty="0" sz="1100" spc="-1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30" b="1">
                          <a:latin typeface="Times New Roman"/>
                          <a:cs typeface="Times New Roman"/>
                        </a:rPr>
                        <a:t>روعشلا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4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8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play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it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by</a:t>
                      </a:r>
                      <a:r>
                        <a:rPr dirty="0" sz="1100" spc="-8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ear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400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60325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to decide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how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deal with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situation 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as it</a:t>
                      </a:r>
                      <a:r>
                        <a:rPr dirty="0" sz="1100" spc="-7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develops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400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1225" marR="125095" indent="-784225">
                        <a:lnSpc>
                          <a:spcPts val="1270"/>
                        </a:lnSpc>
                        <a:spcBef>
                          <a:spcPts val="5"/>
                        </a:spcBef>
                      </a:pPr>
                      <a:r>
                        <a:rPr dirty="0" sz="1100" spc="-125" b="1">
                          <a:latin typeface="Times New Roman"/>
                          <a:cs typeface="Times New Roman"/>
                        </a:rPr>
                        <a:t>بسح </a:t>
                      </a:r>
                      <a:r>
                        <a:rPr dirty="0" sz="1100" spc="-70" b="1">
                          <a:latin typeface="Times New Roman"/>
                          <a:cs typeface="Times New Roman"/>
                        </a:rPr>
                        <a:t>فقوم 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عم </a:t>
                      </a:r>
                      <a:r>
                        <a:rPr dirty="0" sz="1100" spc="-160" b="1">
                          <a:latin typeface="Times New Roman"/>
                          <a:cs typeface="Times New Roman"/>
                        </a:rPr>
                        <a:t>لماعتت </a:t>
                      </a:r>
                      <a:r>
                        <a:rPr dirty="0" sz="1100" spc="-210" b="1">
                          <a:latin typeface="Times New Roman"/>
                          <a:cs typeface="Times New Roman"/>
                        </a:rPr>
                        <a:t>فيك </a:t>
                      </a:r>
                      <a:r>
                        <a:rPr dirty="0" sz="1100" spc="-135" b="1">
                          <a:latin typeface="Times New Roman"/>
                          <a:cs typeface="Times New Roman"/>
                        </a:rPr>
                        <a:t>ةعرسب </a:t>
                      </a:r>
                      <a:r>
                        <a:rPr dirty="0" sz="1100" spc="-185" b="1">
                          <a:latin typeface="Times New Roman"/>
                          <a:cs typeface="Times New Roman"/>
                        </a:rPr>
                        <a:t>ررقت  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هروطت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400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have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ahead for</a:t>
                      </a:r>
                      <a:r>
                        <a:rPr dirty="0" sz="1100" spc="-4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figures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35585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have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natural mental ability for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math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/</a:t>
                      </a:r>
                      <a:r>
                        <a:rPr dirty="0" sz="1100" spc="-6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numbers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9955" marR="184150" indent="-723265">
                        <a:lnSpc>
                          <a:spcPts val="1270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و </a:t>
                      </a:r>
                      <a:r>
                        <a:rPr dirty="0" sz="1100" spc="-155" b="1">
                          <a:latin typeface="Times New Roman"/>
                          <a:cs typeface="Times New Roman"/>
                        </a:rPr>
                        <a:t>تايضايرلا </a:t>
                      </a:r>
                      <a:r>
                        <a:rPr dirty="0" sz="1100" spc="-285" b="1">
                          <a:latin typeface="Times New Roman"/>
                          <a:cs typeface="Times New Roman"/>
                        </a:rPr>
                        <a:t>يف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90" b="1">
                          <a:latin typeface="Times New Roman"/>
                          <a:cs typeface="Times New Roman"/>
                        </a:rPr>
                        <a:t>ةيلقعلا 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تاردقلا كلاتما  </a:t>
                      </a: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ماقرلأا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put (my)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back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into</a:t>
                      </a:r>
                      <a:r>
                        <a:rPr dirty="0" sz="1100" spc="-10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it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5320" marR="84455" indent="-565785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to put 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lot of effort into something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/ 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tired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extremely</a:t>
                      </a:r>
                      <a:r>
                        <a:rPr dirty="0" sz="1100" spc="-9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hard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100" spc="-110" b="1">
                          <a:latin typeface="Times New Roman"/>
                          <a:cs typeface="Times New Roman"/>
                        </a:rPr>
                        <a:t>قاش 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1100" spc="-145" b="1">
                          <a:latin typeface="Times New Roman"/>
                          <a:cs typeface="Times New Roman"/>
                        </a:rPr>
                        <a:t>بعتم 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dirty="0" sz="1100" spc="40" b="1">
                          <a:latin typeface="Times New Roman"/>
                          <a:cs typeface="Times New Roman"/>
                        </a:rPr>
                        <a:t>ام </a:t>
                      </a: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لمعل  </a:t>
                      </a:r>
                      <a:r>
                        <a:rPr dirty="0" sz="1100" spc="-40" b="1">
                          <a:latin typeface="Times New Roman"/>
                          <a:cs typeface="Times New Roman"/>
                        </a:rPr>
                        <a:t>دهجلا  </a:t>
                      </a:r>
                      <a:r>
                        <a:rPr dirty="0" sz="1100" spc="-130" b="1">
                          <a:latin typeface="Times New Roman"/>
                          <a:cs typeface="Times New Roman"/>
                        </a:rPr>
                        <a:t>ىراصق</a:t>
                      </a:r>
                      <a:r>
                        <a:rPr dirty="0" sz="11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10" b="1">
                          <a:latin typeface="Times New Roman"/>
                          <a:cs typeface="Times New Roman"/>
                        </a:rPr>
                        <a:t>لذبي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3458083" y="4250054"/>
            <a:ext cx="91186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5" b="1">
                <a:latin typeface="Times New Roman"/>
                <a:cs typeface="Times New Roman"/>
              </a:rPr>
              <a:t>باـتكلا</a:t>
            </a:r>
            <a:r>
              <a:rPr dirty="0" sz="1400" spc="-85" b="1">
                <a:latin typeface="Times New Roman"/>
                <a:cs typeface="Times New Roman"/>
              </a:rPr>
              <a:t> </a:t>
            </a:r>
            <a:r>
              <a:rPr dirty="0" sz="1400" spc="-120" b="1">
                <a:latin typeface="Times New Roman"/>
                <a:cs typeface="Times New Roman"/>
              </a:rPr>
              <a:t>نيراــمت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5676" y="4467478"/>
            <a:ext cx="118935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6 / </a:t>
            </a: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9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47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9363" y="4667585"/>
            <a:ext cx="6445250" cy="605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dirty="0" sz="1100">
                <a:latin typeface="Arial Black"/>
                <a:cs typeface="Arial Black"/>
              </a:rPr>
              <a:t>Work in pairs. </a:t>
            </a:r>
            <a:r>
              <a:rPr dirty="0" sz="1100" spc="-5">
                <a:latin typeface="Arial Black"/>
                <a:cs typeface="Arial Black"/>
              </a:rPr>
              <a:t>Discuss </a:t>
            </a:r>
            <a:r>
              <a:rPr dirty="0" sz="1100">
                <a:latin typeface="Arial Black"/>
                <a:cs typeface="Arial Black"/>
              </a:rPr>
              <a:t>the </a:t>
            </a:r>
            <a:r>
              <a:rPr dirty="0" sz="1100" spc="-5">
                <a:latin typeface="Arial Black"/>
                <a:cs typeface="Arial Black"/>
              </a:rPr>
              <a:t>subjects that you </a:t>
            </a:r>
            <a:r>
              <a:rPr dirty="0" sz="1100">
                <a:latin typeface="Arial Black"/>
                <a:cs typeface="Arial Black"/>
              </a:rPr>
              <a:t>are </a:t>
            </a:r>
            <a:r>
              <a:rPr dirty="0" sz="1100" spc="-5">
                <a:latin typeface="Arial Black"/>
                <a:cs typeface="Arial Black"/>
              </a:rPr>
              <a:t>interested in </a:t>
            </a:r>
            <a:r>
              <a:rPr dirty="0" sz="1100">
                <a:latin typeface="Arial Black"/>
                <a:cs typeface="Arial Black"/>
              </a:rPr>
              <a:t>studying at </a:t>
            </a:r>
            <a:r>
              <a:rPr dirty="0" sz="1100" spc="-5">
                <a:latin typeface="Arial Black"/>
                <a:cs typeface="Arial Black"/>
              </a:rPr>
              <a:t>university.  </a:t>
            </a:r>
            <a:r>
              <a:rPr dirty="0" sz="1100">
                <a:latin typeface="Arial Black"/>
                <a:cs typeface="Arial Black"/>
              </a:rPr>
              <a:t>Which </a:t>
            </a:r>
            <a:r>
              <a:rPr dirty="0" sz="1100" spc="-5">
                <a:latin typeface="Arial Black"/>
                <a:cs typeface="Arial Black"/>
              </a:rPr>
              <a:t>subjects fit into </a:t>
            </a:r>
            <a:r>
              <a:rPr dirty="0" sz="1100">
                <a:latin typeface="Arial Black"/>
                <a:cs typeface="Arial Black"/>
              </a:rPr>
              <a:t>the </a:t>
            </a:r>
            <a:r>
              <a:rPr dirty="0" sz="1100" spc="-5">
                <a:latin typeface="Arial Black"/>
                <a:cs typeface="Arial Black"/>
              </a:rPr>
              <a:t>categories </a:t>
            </a:r>
            <a:r>
              <a:rPr dirty="0" sz="1100" spc="-5" u="heavy">
                <a:latin typeface="Arial Black"/>
                <a:cs typeface="Arial Black"/>
              </a:rPr>
              <a:t>Sciences</a:t>
            </a:r>
            <a:r>
              <a:rPr dirty="0" sz="1100" spc="-5">
                <a:latin typeface="Arial Black"/>
                <a:cs typeface="Arial Black"/>
              </a:rPr>
              <a:t>, </a:t>
            </a:r>
            <a:r>
              <a:rPr dirty="0" sz="1100" spc="-5" u="heavy">
                <a:latin typeface="Arial Black"/>
                <a:cs typeface="Arial Black"/>
              </a:rPr>
              <a:t>Arts and </a:t>
            </a:r>
            <a:r>
              <a:rPr dirty="0" sz="1100" u="heavy">
                <a:latin typeface="Arial Black"/>
                <a:cs typeface="Arial Black"/>
              </a:rPr>
              <a:t>Humanities</a:t>
            </a:r>
            <a:r>
              <a:rPr dirty="0" sz="1100">
                <a:latin typeface="Arial Black"/>
                <a:cs typeface="Arial Black"/>
              </a:rPr>
              <a:t>, </a:t>
            </a:r>
            <a:r>
              <a:rPr dirty="0" sz="1100" spc="-5">
                <a:latin typeface="Arial Black"/>
                <a:cs typeface="Arial Black"/>
              </a:rPr>
              <a:t>or </a:t>
            </a:r>
            <a:r>
              <a:rPr dirty="0" sz="1100" spc="-5" u="heavy">
                <a:latin typeface="Arial Black"/>
                <a:cs typeface="Arial Black"/>
              </a:rPr>
              <a:t>Business</a:t>
            </a:r>
            <a:r>
              <a:rPr dirty="0" sz="1100" spc="-5">
                <a:latin typeface="Arial Black"/>
                <a:cs typeface="Arial Black"/>
              </a:rPr>
              <a:t>?  </a:t>
            </a:r>
            <a:r>
              <a:rPr dirty="0" sz="1100">
                <a:latin typeface="Arial Black"/>
                <a:cs typeface="Arial Black"/>
              </a:rPr>
              <a:t>Which are more </a:t>
            </a:r>
            <a:r>
              <a:rPr dirty="0" sz="1100" spc="-5" u="heavy">
                <a:latin typeface="Arial Black"/>
                <a:cs typeface="Arial Black"/>
              </a:rPr>
              <a:t>difficult </a:t>
            </a:r>
            <a:r>
              <a:rPr dirty="0" sz="1100" u="heavy">
                <a:latin typeface="Arial Black"/>
                <a:cs typeface="Arial Black"/>
              </a:rPr>
              <a:t>to</a:t>
            </a:r>
            <a:r>
              <a:rPr dirty="0" sz="1100" spc="-80" u="heavy">
                <a:latin typeface="Arial Black"/>
                <a:cs typeface="Arial Black"/>
              </a:rPr>
              <a:t> </a:t>
            </a:r>
            <a:r>
              <a:rPr dirty="0" sz="1100" u="heavy">
                <a:latin typeface="Arial Black"/>
                <a:cs typeface="Arial Black"/>
              </a:rPr>
              <a:t>classify</a:t>
            </a:r>
            <a:r>
              <a:rPr dirty="0" sz="1100">
                <a:latin typeface="Arial Black"/>
                <a:cs typeface="Arial Black"/>
              </a:rPr>
              <a:t>?</a:t>
            </a:r>
            <a:endParaRPr sz="1100">
              <a:latin typeface="Arial Black"/>
              <a:cs typeface="Arial Black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070152" y="7014336"/>
          <a:ext cx="6264910" cy="1302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890"/>
                <a:gridCol w="4441571"/>
              </a:tblGrid>
              <a:tr h="323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100" spc="-5">
                          <a:latin typeface="Arial Black"/>
                          <a:cs typeface="Arial Black"/>
                        </a:rPr>
                        <a:t>Sciences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9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……………………………………………………………………………………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65405">
                        <a:lnSpc>
                          <a:spcPts val="1285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………………………………………………………………………………….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100">
                          <a:latin typeface="Arial Black"/>
                          <a:cs typeface="Arial Black"/>
                        </a:rPr>
                        <a:t>Arts </a:t>
                      </a:r>
                      <a:r>
                        <a:rPr dirty="0" sz="1100" spc="-5">
                          <a:latin typeface="Arial Black"/>
                          <a:cs typeface="Arial Black"/>
                        </a:rPr>
                        <a:t>and</a:t>
                      </a:r>
                      <a:r>
                        <a:rPr dirty="0" sz="1100" spc="-6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>
                          <a:latin typeface="Arial Black"/>
                          <a:cs typeface="Arial Black"/>
                        </a:rPr>
                        <a:t>Humanities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0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………………………………………………………………………………….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65405">
                        <a:lnSpc>
                          <a:spcPts val="129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…………………………………………………………………………………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>
                          <a:latin typeface="Arial Black"/>
                          <a:cs typeface="Arial Black"/>
                        </a:rPr>
                        <a:t>Business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19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……………………………………………………………………………………..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65405">
                        <a:lnSpc>
                          <a:spcPts val="1285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……………………………………………………………………………………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100" spc="-5">
                          <a:latin typeface="Arial Black"/>
                          <a:cs typeface="Arial Black"/>
                        </a:rPr>
                        <a:t>difficult </a:t>
                      </a:r>
                      <a:r>
                        <a:rPr dirty="0" sz="1100">
                          <a:latin typeface="Arial Black"/>
                          <a:cs typeface="Arial Black"/>
                        </a:rPr>
                        <a:t>to</a:t>
                      </a:r>
                      <a:r>
                        <a:rPr dirty="0" sz="1100" spc="-5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>
                          <a:latin typeface="Arial Black"/>
                          <a:cs typeface="Arial Black"/>
                        </a:rPr>
                        <a:t>classify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0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…………………………………………………………………………………….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65405">
                        <a:lnSpc>
                          <a:spcPts val="129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……………………………………………………………………………………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1147876" y="5369941"/>
            <a:ext cx="6104890" cy="144526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3378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6"/>
              </a:spcBef>
            </a:pPr>
            <a:endParaRPr sz="1050">
              <a:latin typeface="Times New Roman"/>
              <a:cs typeface="Times New Roman"/>
            </a:endParaRPr>
          </a:p>
          <a:p>
            <a:pPr marL="257175" marR="543560" indent="27305">
              <a:lnSpc>
                <a:spcPct val="95000"/>
              </a:lnSpc>
              <a:tabLst>
                <a:tab pos="2183765" algn="l"/>
                <a:tab pos="3930650" algn="l"/>
                <a:tab pos="4163695" algn="l"/>
                <a:tab pos="4704715" algn="l"/>
                <a:tab pos="5015230" algn="l"/>
              </a:tabLst>
            </a:pPr>
            <a:r>
              <a:rPr dirty="0" sz="1100" b="1">
                <a:latin typeface="Georgia"/>
                <a:cs typeface="Georgia"/>
              </a:rPr>
              <a:t>Maths, </a:t>
            </a:r>
            <a:r>
              <a:rPr dirty="0" sz="1100" spc="-5" b="1">
                <a:latin typeface="Georgia"/>
                <a:cs typeface="Georgia"/>
              </a:rPr>
              <a:t>Dentistry, </a:t>
            </a:r>
            <a:r>
              <a:rPr dirty="0" sz="1100" b="1">
                <a:latin typeface="Georgia"/>
                <a:cs typeface="Georgia"/>
              </a:rPr>
              <a:t>Arabic </a:t>
            </a:r>
            <a:r>
              <a:rPr dirty="0" sz="1100" spc="-5" b="1">
                <a:latin typeface="Georgia"/>
                <a:cs typeface="Georgia"/>
              </a:rPr>
              <a:t>Language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Literature, Pharmacy, Marketing,  </a:t>
            </a:r>
            <a:r>
              <a:rPr dirty="0" sz="1100" spc="-155" b="1">
                <a:latin typeface="Arial"/>
                <a:cs typeface="Arial"/>
              </a:rPr>
              <a:t>تايضايرلا   </a:t>
            </a:r>
            <a:r>
              <a:rPr dirty="0" sz="1100" b="1">
                <a:latin typeface="Arial"/>
                <a:cs typeface="Arial"/>
              </a:rPr>
              <a:t>,    </a:t>
            </a:r>
            <a:r>
              <a:rPr dirty="0" sz="1100" spc="-114" b="1">
                <a:latin typeface="Arial"/>
                <a:cs typeface="Arial"/>
              </a:rPr>
              <a:t>نانسلأا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بط </a:t>
            </a:r>
            <a:r>
              <a:rPr dirty="0" sz="1100" spc="18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,	</a:t>
            </a:r>
            <a:r>
              <a:rPr dirty="0" sz="1100" spc="-50" b="1">
                <a:latin typeface="Arial"/>
                <a:cs typeface="Arial"/>
              </a:rPr>
              <a:t>اهبادا  </a:t>
            </a:r>
            <a:r>
              <a:rPr dirty="0" sz="1100" b="1">
                <a:latin typeface="Arial"/>
                <a:cs typeface="Arial"/>
              </a:rPr>
              <a:t>و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175" b="1">
                <a:latin typeface="Arial"/>
                <a:cs typeface="Arial"/>
              </a:rPr>
              <a:t>ةيبرعلا   </a:t>
            </a:r>
            <a:r>
              <a:rPr dirty="0" sz="1100" spc="-155" b="1">
                <a:latin typeface="Arial"/>
                <a:cs typeface="Arial"/>
              </a:rPr>
              <a:t> </a:t>
            </a:r>
            <a:r>
              <a:rPr dirty="0" sz="1100" spc="-125" b="1">
                <a:latin typeface="Arial"/>
                <a:cs typeface="Arial"/>
              </a:rPr>
              <a:t>ةغللا	</a:t>
            </a:r>
            <a:r>
              <a:rPr dirty="0" sz="1100" b="1">
                <a:latin typeface="Arial"/>
                <a:cs typeface="Arial"/>
              </a:rPr>
              <a:t>,	</a:t>
            </a:r>
            <a:r>
              <a:rPr dirty="0" sz="1100" spc="-165" b="1">
                <a:latin typeface="Arial"/>
                <a:cs typeface="Arial"/>
              </a:rPr>
              <a:t>ةلديصلا	</a:t>
            </a:r>
            <a:r>
              <a:rPr dirty="0" sz="1100" b="1">
                <a:latin typeface="Arial"/>
                <a:cs typeface="Arial"/>
              </a:rPr>
              <a:t>,	</a:t>
            </a:r>
            <a:r>
              <a:rPr dirty="0" sz="1100" spc="-200" b="1">
                <a:latin typeface="Arial"/>
                <a:cs typeface="Arial"/>
              </a:rPr>
              <a:t>قيوستلا  </a:t>
            </a:r>
            <a:r>
              <a:rPr dirty="0" sz="1100" spc="-5" b="1">
                <a:latin typeface="Georgia"/>
                <a:cs typeface="Georgia"/>
              </a:rPr>
              <a:t>Geology, Psychology, Translation, Visual </a:t>
            </a:r>
            <a:r>
              <a:rPr dirty="0" sz="1100" b="1">
                <a:latin typeface="Georgia"/>
                <a:cs typeface="Georgia"/>
              </a:rPr>
              <a:t>Arts, </a:t>
            </a:r>
            <a:r>
              <a:rPr dirty="0" sz="1100" spc="-5" b="1">
                <a:latin typeface="Georgia"/>
                <a:cs typeface="Georgia"/>
              </a:rPr>
              <a:t>Chemistry,</a:t>
            </a:r>
            <a:r>
              <a:rPr dirty="0" sz="1100" spc="7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Sociology,</a:t>
            </a:r>
            <a:endParaRPr sz="1100">
              <a:latin typeface="Georgia"/>
              <a:cs typeface="Georgia"/>
            </a:endParaRPr>
          </a:p>
          <a:p>
            <a:pPr marL="295275">
              <a:lnSpc>
                <a:spcPts val="1225"/>
              </a:lnSpc>
              <a:tabLst>
                <a:tab pos="935355" algn="l"/>
                <a:tab pos="1180465" algn="l"/>
                <a:tab pos="1821180" algn="l"/>
                <a:tab pos="2170430" algn="l"/>
                <a:tab pos="2766060" algn="l"/>
                <a:tab pos="3869690" algn="l"/>
                <a:tab pos="4425950" algn="l"/>
              </a:tabLst>
            </a:pPr>
            <a:r>
              <a:rPr dirty="0" sz="1100" spc="-40" b="1">
                <a:latin typeface="Times New Roman"/>
                <a:cs typeface="Times New Roman"/>
              </a:rPr>
              <a:t>ضرلأا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85" b="1">
                <a:latin typeface="Times New Roman"/>
                <a:cs typeface="Times New Roman"/>
              </a:rPr>
              <a:t>ملع	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204" b="1">
                <a:latin typeface="Times New Roman"/>
                <a:cs typeface="Times New Roman"/>
              </a:rPr>
              <a:t>سفنلا   </a:t>
            </a:r>
            <a:r>
              <a:rPr dirty="0" sz="1100" spc="-195" b="1">
                <a:latin typeface="Times New Roman"/>
                <a:cs typeface="Times New Roman"/>
              </a:rPr>
              <a:t> </a:t>
            </a:r>
            <a:r>
              <a:rPr dirty="0" sz="1100" spc="-85" b="1">
                <a:latin typeface="Times New Roman"/>
                <a:cs typeface="Times New Roman"/>
              </a:rPr>
              <a:t>ملع	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85" b="1">
                <a:latin typeface="Times New Roman"/>
                <a:cs typeface="Times New Roman"/>
              </a:rPr>
              <a:t>ةمجرتلا	</a:t>
            </a:r>
            <a:r>
              <a:rPr dirty="0" sz="1100" b="1">
                <a:latin typeface="Times New Roman"/>
                <a:cs typeface="Times New Roman"/>
              </a:rPr>
              <a:t>,  </a:t>
            </a:r>
            <a:r>
              <a:rPr dirty="0" sz="1100" spc="-190" b="1">
                <a:latin typeface="Times New Roman"/>
                <a:cs typeface="Times New Roman"/>
              </a:rPr>
              <a:t>ةيرصبلا  </a:t>
            </a:r>
            <a:r>
              <a:rPr dirty="0" sz="1100" spc="-165" b="1">
                <a:latin typeface="Times New Roman"/>
                <a:cs typeface="Times New Roman"/>
              </a:rPr>
              <a:t> </a:t>
            </a:r>
            <a:r>
              <a:rPr dirty="0" sz="1100" spc="-170" b="1">
                <a:latin typeface="Times New Roman"/>
                <a:cs typeface="Times New Roman"/>
              </a:rPr>
              <a:t>نونفلا    </a:t>
            </a:r>
            <a:r>
              <a:rPr dirty="0" sz="1100" spc="-13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150" b="1">
                <a:latin typeface="Times New Roman"/>
                <a:cs typeface="Times New Roman"/>
              </a:rPr>
              <a:t>ءايميكلا	</a:t>
            </a:r>
            <a:r>
              <a:rPr dirty="0" sz="1100" b="1">
                <a:latin typeface="Times New Roman"/>
                <a:cs typeface="Times New Roman"/>
              </a:rPr>
              <a:t>,   </a:t>
            </a:r>
            <a:r>
              <a:rPr dirty="0" sz="1100" spc="-80" b="1">
                <a:latin typeface="Arial"/>
                <a:cs typeface="Arial"/>
              </a:rPr>
              <a:t>عامتجلاا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spc="-80" b="1">
                <a:latin typeface="Arial"/>
                <a:cs typeface="Arial"/>
              </a:rPr>
              <a:t>ملع</a:t>
            </a:r>
            <a:endParaRPr sz="1100">
              <a:latin typeface="Arial"/>
              <a:cs typeface="Arial"/>
            </a:endParaRPr>
          </a:p>
          <a:p>
            <a:pPr marL="214629">
              <a:lnSpc>
                <a:spcPts val="1265"/>
              </a:lnSpc>
            </a:pPr>
            <a:r>
              <a:rPr dirty="0" sz="1100" b="1">
                <a:latin typeface="Georgia"/>
                <a:cs typeface="Georgia"/>
              </a:rPr>
              <a:t>Banking and </a:t>
            </a:r>
            <a:r>
              <a:rPr dirty="0" sz="1100" spc="-5" b="1">
                <a:latin typeface="Georgia"/>
                <a:cs typeface="Georgia"/>
              </a:rPr>
              <a:t>Finance, </a:t>
            </a:r>
            <a:r>
              <a:rPr dirty="0" sz="1100" b="1">
                <a:latin typeface="Georgia"/>
                <a:cs typeface="Georgia"/>
              </a:rPr>
              <a:t>History, </a:t>
            </a:r>
            <a:r>
              <a:rPr dirty="0" sz="1100" spc="-5" b="1">
                <a:latin typeface="Georgia"/>
                <a:cs typeface="Georgia"/>
              </a:rPr>
              <a:t>Nursing, Agriculture, Physics</a:t>
            </a:r>
            <a:r>
              <a:rPr dirty="0" sz="1100" spc="2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,Engineering,</a:t>
            </a:r>
            <a:endParaRPr sz="1100">
              <a:latin typeface="Georgia"/>
              <a:cs typeface="Georgia"/>
            </a:endParaRPr>
          </a:p>
          <a:p>
            <a:pPr algn="ctr" marR="361315">
              <a:lnSpc>
                <a:spcPts val="1260"/>
              </a:lnSpc>
              <a:tabLst>
                <a:tab pos="1289050" algn="l"/>
                <a:tab pos="1497965" algn="l"/>
                <a:tab pos="1947545" algn="l"/>
                <a:tab pos="2633980" algn="l"/>
                <a:tab pos="2912745" algn="l"/>
                <a:tab pos="3540760" algn="l"/>
                <a:tab pos="4162425" algn="l"/>
                <a:tab pos="4511675" algn="l"/>
              </a:tabLst>
            </a:pPr>
            <a:r>
              <a:rPr dirty="0" sz="1100" spc="-180" b="1">
                <a:latin typeface="Times New Roman"/>
                <a:cs typeface="Times New Roman"/>
              </a:rPr>
              <a:t>ةيفرصم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و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00" b="1">
                <a:latin typeface="Times New Roman"/>
                <a:cs typeface="Times New Roman"/>
              </a:rPr>
              <a:t>ةيلام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65" b="1">
                <a:latin typeface="Times New Roman"/>
                <a:cs typeface="Times New Roman"/>
              </a:rPr>
              <a:t>مولع	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155" b="1">
                <a:latin typeface="Times New Roman"/>
                <a:cs typeface="Times New Roman"/>
              </a:rPr>
              <a:t>خيراتلا	</a:t>
            </a:r>
            <a:r>
              <a:rPr dirty="0" sz="1100" b="1">
                <a:latin typeface="Times New Roman"/>
                <a:cs typeface="Times New Roman"/>
              </a:rPr>
              <a:t>,  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145" b="1">
                <a:latin typeface="Times New Roman"/>
                <a:cs typeface="Times New Roman"/>
              </a:rPr>
              <a:t>ضيرمتلا	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25" b="1">
                <a:latin typeface="Times New Roman"/>
                <a:cs typeface="Times New Roman"/>
              </a:rPr>
              <a:t>ةعارزلا	</a:t>
            </a:r>
            <a:r>
              <a:rPr dirty="0" sz="1100" b="1">
                <a:latin typeface="Times New Roman"/>
                <a:cs typeface="Times New Roman"/>
              </a:rPr>
              <a:t>, </a:t>
            </a:r>
            <a:r>
              <a:rPr dirty="0" sz="1100" spc="270" b="1">
                <a:latin typeface="Times New Roman"/>
                <a:cs typeface="Times New Roman"/>
              </a:rPr>
              <a:t> </a:t>
            </a:r>
            <a:r>
              <a:rPr dirty="0" sz="1100" spc="-190" b="1">
                <a:latin typeface="Times New Roman"/>
                <a:cs typeface="Times New Roman"/>
              </a:rPr>
              <a:t>ءايزيفلا	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100" b="1">
                <a:latin typeface="Times New Roman"/>
                <a:cs typeface="Times New Roman"/>
              </a:rPr>
              <a:t>ةسدنهلا</a:t>
            </a:r>
            <a:endParaRPr sz="1100">
              <a:latin typeface="Times New Roman"/>
              <a:cs typeface="Times New Roman"/>
            </a:endParaRPr>
          </a:p>
          <a:p>
            <a:pPr marL="214629">
              <a:lnSpc>
                <a:spcPts val="1260"/>
              </a:lnSpc>
            </a:pPr>
            <a:r>
              <a:rPr dirty="0" sz="1100" b="1">
                <a:latin typeface="Georgia"/>
                <a:cs typeface="Georgia"/>
              </a:rPr>
              <a:t>Linguistics, </a:t>
            </a:r>
            <a:r>
              <a:rPr dirty="0" sz="1100" spc="-5" b="1">
                <a:latin typeface="Georgia"/>
                <a:cs typeface="Georgia"/>
              </a:rPr>
              <a:t>Economics, </a:t>
            </a:r>
            <a:r>
              <a:rPr dirty="0" sz="1100" b="1">
                <a:latin typeface="Georgia"/>
                <a:cs typeface="Georgia"/>
              </a:rPr>
              <a:t>Business </a:t>
            </a:r>
            <a:r>
              <a:rPr dirty="0" sz="1100" spc="-5" b="1">
                <a:latin typeface="Georgia"/>
                <a:cs typeface="Georgia"/>
              </a:rPr>
              <a:t>Management, Biology, Medicine,</a:t>
            </a:r>
            <a:r>
              <a:rPr dirty="0" sz="1100" spc="-1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Geography</a:t>
            </a:r>
            <a:endParaRPr sz="1100">
              <a:latin typeface="Georgia"/>
              <a:cs typeface="Georgia"/>
            </a:endParaRPr>
          </a:p>
          <a:p>
            <a:pPr marL="558800">
              <a:lnSpc>
                <a:spcPts val="1290"/>
              </a:lnSpc>
              <a:tabLst>
                <a:tab pos="1901825" algn="l"/>
                <a:tab pos="2461260" algn="l"/>
                <a:tab pos="3564890" algn="l"/>
                <a:tab pos="4381500" algn="l"/>
                <a:tab pos="4976495" algn="l"/>
                <a:tab pos="5257165" algn="l"/>
              </a:tabLst>
            </a:pPr>
            <a:r>
              <a:rPr dirty="0" sz="1100" spc="-120" b="1">
                <a:latin typeface="Times New Roman"/>
                <a:cs typeface="Times New Roman"/>
              </a:rPr>
              <a:t>ةغللا  </a:t>
            </a:r>
            <a:r>
              <a:rPr dirty="0" sz="1100" spc="-80" b="1">
                <a:latin typeface="Times New Roman"/>
                <a:cs typeface="Times New Roman"/>
              </a:rPr>
              <a:t>ملع   </a:t>
            </a:r>
            <a:r>
              <a:rPr dirty="0" sz="1100" b="1">
                <a:latin typeface="Times New Roman"/>
                <a:cs typeface="Times New Roman"/>
              </a:rPr>
              <a:t>, </a:t>
            </a:r>
            <a:r>
              <a:rPr dirty="0" sz="1100" spc="210" b="1">
                <a:latin typeface="Times New Roman"/>
                <a:cs typeface="Times New Roman"/>
              </a:rPr>
              <a:t> </a:t>
            </a:r>
            <a:r>
              <a:rPr dirty="0" sz="1100" spc="-160" b="1">
                <a:latin typeface="Times New Roman"/>
                <a:cs typeface="Times New Roman"/>
              </a:rPr>
              <a:t>داصتقلاا </a:t>
            </a:r>
            <a:r>
              <a:rPr dirty="0" sz="1100" spc="-114" b="1">
                <a:latin typeface="Times New Roman"/>
                <a:cs typeface="Times New Roman"/>
              </a:rPr>
              <a:t> </a:t>
            </a:r>
            <a:r>
              <a:rPr dirty="0" sz="1100" spc="-80" b="1">
                <a:latin typeface="Times New Roman"/>
                <a:cs typeface="Times New Roman"/>
              </a:rPr>
              <a:t>ملع	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20" b="1">
                <a:latin typeface="Times New Roman"/>
                <a:cs typeface="Times New Roman"/>
              </a:rPr>
              <a:t>لامعلاا</a:t>
            </a:r>
            <a:r>
              <a:rPr dirty="0" sz="1100" spc="3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ةرادإ	</a:t>
            </a:r>
            <a:r>
              <a:rPr dirty="0" sz="1100" b="1">
                <a:latin typeface="Times New Roman"/>
                <a:cs typeface="Times New Roman"/>
              </a:rPr>
              <a:t>, </a:t>
            </a:r>
            <a:r>
              <a:rPr dirty="0" sz="1100" spc="-95" b="1">
                <a:latin typeface="Times New Roman"/>
                <a:cs typeface="Times New Roman"/>
              </a:rPr>
              <a:t>ءايحلأا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80" b="1">
                <a:latin typeface="Times New Roman"/>
                <a:cs typeface="Times New Roman"/>
              </a:rPr>
              <a:t>ملع </a:t>
            </a:r>
            <a:r>
              <a:rPr dirty="0" sz="1100" spc="8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65" b="1">
                <a:latin typeface="Times New Roman"/>
                <a:cs typeface="Times New Roman"/>
              </a:rPr>
              <a:t>بطلا</a:t>
            </a:r>
            <a:r>
              <a:rPr dirty="0" sz="1100" spc="15" b="1">
                <a:latin typeface="Times New Roman"/>
                <a:cs typeface="Times New Roman"/>
              </a:rPr>
              <a:t> </a:t>
            </a:r>
            <a:r>
              <a:rPr dirty="0" sz="1100" spc="-80" b="1">
                <a:latin typeface="Times New Roman"/>
                <a:cs typeface="Times New Roman"/>
              </a:rPr>
              <a:t>ملع	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155" b="1">
                <a:latin typeface="Times New Roman"/>
                <a:cs typeface="Times New Roman"/>
              </a:rPr>
              <a:t>ايفارغجلا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8240" y="8576818"/>
            <a:ext cx="268789" cy="2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57777" y="8554846"/>
            <a:ext cx="399161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71390" y="8252206"/>
            <a:ext cx="630301" cy="486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5021" y="8124443"/>
            <a:ext cx="373633" cy="373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62854" y="7902320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77089" y="7530592"/>
            <a:ext cx="318050" cy="419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84596" y="7337043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32551" y="6942708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07938" y="6753986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39276" y="8978000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87494" y="8830144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44796" y="8687943"/>
            <a:ext cx="271399" cy="340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91176" y="8530081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40297" y="8409741"/>
            <a:ext cx="288280" cy="3377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52821" y="8179943"/>
            <a:ext cx="264159" cy="3618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29561" y="7983219"/>
            <a:ext cx="252722" cy="369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92260" y="7831963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32745" y="7553452"/>
            <a:ext cx="234856" cy="3886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75060" y="7369429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98240" y="8576818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7"/>
                </a:lnTo>
                <a:lnTo>
                  <a:pt x="165100" y="30733"/>
                </a:lnTo>
                <a:lnTo>
                  <a:pt x="167005" y="33146"/>
                </a:lnTo>
                <a:lnTo>
                  <a:pt x="168783" y="35432"/>
                </a:lnTo>
                <a:lnTo>
                  <a:pt x="163702" y="35813"/>
                </a:lnTo>
                <a:lnTo>
                  <a:pt x="158750" y="36067"/>
                </a:lnTo>
                <a:lnTo>
                  <a:pt x="153797" y="36321"/>
                </a:lnTo>
                <a:lnTo>
                  <a:pt x="142952" y="37199"/>
                </a:lnTo>
                <a:lnTo>
                  <a:pt x="134667" y="38957"/>
                </a:lnTo>
                <a:lnTo>
                  <a:pt x="129026" y="41715"/>
                </a:lnTo>
                <a:lnTo>
                  <a:pt x="126111" y="45592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4"/>
                </a:lnTo>
                <a:lnTo>
                  <a:pt x="215677" y="167628"/>
                </a:lnTo>
                <a:lnTo>
                  <a:pt x="240157" y="198754"/>
                </a:lnTo>
                <a:lnTo>
                  <a:pt x="264231" y="235402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7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28"/>
                </a:lnTo>
                <a:lnTo>
                  <a:pt x="143256" y="195198"/>
                </a:lnTo>
                <a:lnTo>
                  <a:pt x="141097" y="192531"/>
                </a:lnTo>
                <a:lnTo>
                  <a:pt x="141605" y="192912"/>
                </a:lnTo>
                <a:lnTo>
                  <a:pt x="142748" y="193547"/>
                </a:lnTo>
                <a:lnTo>
                  <a:pt x="146304" y="196849"/>
                </a:lnTo>
                <a:lnTo>
                  <a:pt x="152654" y="202056"/>
                </a:lnTo>
                <a:lnTo>
                  <a:pt x="157352" y="205739"/>
                </a:lnTo>
                <a:lnTo>
                  <a:pt x="163068" y="210311"/>
                </a:lnTo>
                <a:lnTo>
                  <a:pt x="169163" y="215645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1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1"/>
                </a:lnTo>
                <a:lnTo>
                  <a:pt x="231521" y="250609"/>
                </a:lnTo>
                <a:lnTo>
                  <a:pt x="223265" y="240068"/>
                </a:lnTo>
                <a:lnTo>
                  <a:pt x="189144" y="196610"/>
                </a:lnTo>
                <a:lnTo>
                  <a:pt x="154987" y="153150"/>
                </a:lnTo>
                <a:lnTo>
                  <a:pt x="120806" y="109675"/>
                </a:lnTo>
                <a:lnTo>
                  <a:pt x="86613" y="66166"/>
                </a:lnTo>
                <a:lnTo>
                  <a:pt x="58547" y="35940"/>
                </a:lnTo>
                <a:lnTo>
                  <a:pt x="45338" y="28320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54602" y="6750811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55676" y="589787"/>
            <a:ext cx="118935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3 / </a:t>
            </a: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9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48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0219" y="820419"/>
            <a:ext cx="6046470" cy="73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 Black"/>
                <a:cs typeface="Arial Black"/>
              </a:rPr>
              <a:t>Complete this paragraph </a:t>
            </a:r>
            <a:r>
              <a:rPr dirty="0" sz="1100">
                <a:latin typeface="Arial Black"/>
                <a:cs typeface="Arial Black"/>
              </a:rPr>
              <a:t>with the </a:t>
            </a:r>
            <a:r>
              <a:rPr dirty="0" sz="1100" spc="-5">
                <a:latin typeface="Arial Black"/>
                <a:cs typeface="Arial Black"/>
              </a:rPr>
              <a:t>appropriate words</a:t>
            </a:r>
            <a:r>
              <a:rPr dirty="0" sz="1100" spc="65">
                <a:latin typeface="Arial Black"/>
                <a:cs typeface="Arial Black"/>
              </a:rPr>
              <a:t> </a:t>
            </a:r>
            <a:r>
              <a:rPr dirty="0" sz="1100">
                <a:latin typeface="Arial Black"/>
                <a:cs typeface="Arial Black"/>
              </a:rPr>
              <a:t>:</a:t>
            </a:r>
            <a:endParaRPr sz="1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400">
              <a:latin typeface="Times New Roman"/>
              <a:cs typeface="Times New Roman"/>
            </a:endParaRPr>
          </a:p>
          <a:p>
            <a:pPr marL="1707514">
              <a:lnSpc>
                <a:spcPct val="100000"/>
              </a:lnSpc>
              <a:tabLst>
                <a:tab pos="2704465" algn="l"/>
                <a:tab pos="3204210" algn="l"/>
                <a:tab pos="3448050" algn="l"/>
                <a:tab pos="4181475" algn="l"/>
                <a:tab pos="4773930" algn="l"/>
              </a:tabLst>
            </a:pPr>
            <a:r>
              <a:rPr dirty="0" sz="1100" spc="-135" b="1">
                <a:latin typeface="Times New Roman"/>
                <a:cs typeface="Times New Roman"/>
              </a:rPr>
              <a:t>ديازتم  </a:t>
            </a:r>
            <a:r>
              <a:rPr dirty="0" sz="1100" spc="-235" b="1">
                <a:latin typeface="Times New Roman"/>
                <a:cs typeface="Times New Roman"/>
              </a:rPr>
              <a:t>لكشب                     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114" b="1">
                <a:latin typeface="Times New Roman"/>
                <a:cs typeface="Times New Roman"/>
              </a:rPr>
              <a:t>ميهافم	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50" b="1">
                <a:latin typeface="Times New Roman"/>
                <a:cs typeface="Times New Roman"/>
              </a:rPr>
              <a:t>يملاع 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,	</a:t>
            </a:r>
            <a:r>
              <a:rPr dirty="0" sz="1100" spc="-135" b="1">
                <a:latin typeface="Times New Roman"/>
                <a:cs typeface="Times New Roman"/>
              </a:rPr>
              <a:t>ةءافك	</a:t>
            </a:r>
            <a:r>
              <a:rPr dirty="0" sz="1100" b="1">
                <a:latin typeface="Times New Roman"/>
                <a:cs typeface="Times New Roman"/>
              </a:rPr>
              <a:t>,  </a:t>
            </a:r>
            <a:r>
              <a:rPr dirty="0" sz="1100" spc="-120" b="1">
                <a:latin typeface="Times New Roman"/>
                <a:cs typeface="Times New Roman"/>
              </a:rPr>
              <a:t>ةايحلا  </a:t>
            </a:r>
            <a:r>
              <a:rPr dirty="0" sz="1100" spc="5" b="1">
                <a:latin typeface="Times New Roman"/>
                <a:cs typeface="Times New Roman"/>
              </a:rPr>
              <a:t>لوط </a:t>
            </a:r>
            <a:r>
              <a:rPr dirty="0" sz="1100" spc="28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,  </a:t>
            </a:r>
            <a:r>
              <a:rPr dirty="0" sz="1100" spc="-50" b="1">
                <a:latin typeface="Times New Roman"/>
                <a:cs typeface="Times New Roman"/>
              </a:rPr>
              <a:t>جراخلا</a:t>
            </a:r>
            <a:r>
              <a:rPr dirty="0" sz="1100" spc="-150" b="1">
                <a:latin typeface="Times New Roman"/>
                <a:cs typeface="Times New Roman"/>
              </a:rPr>
              <a:t>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endParaRPr sz="1100">
              <a:latin typeface="Times New Roman"/>
              <a:cs typeface="Times New Roman"/>
            </a:endParaRPr>
          </a:p>
          <a:p>
            <a:pPr marL="1414780">
              <a:lnSpc>
                <a:spcPct val="100000"/>
              </a:lnSpc>
              <a:spcBef>
                <a:spcPts val="145"/>
              </a:spcBef>
            </a:pPr>
            <a:r>
              <a:rPr dirty="0" sz="1100" spc="-5" b="1">
                <a:latin typeface="Arial Black"/>
                <a:cs typeface="Arial Black"/>
              </a:rPr>
              <a:t>Increasingly, prospects, global, proficiency, lifelong,</a:t>
            </a:r>
            <a:r>
              <a:rPr dirty="0" sz="1100" spc="170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Arial Black"/>
                <a:cs typeface="Arial Black"/>
              </a:rPr>
              <a:t>abroad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83105" y="1202689"/>
            <a:ext cx="5435600" cy="0"/>
          </a:xfrm>
          <a:custGeom>
            <a:avLst/>
            <a:gdLst/>
            <a:ahLst/>
            <a:cxnLst/>
            <a:rect l="l" t="t" r="r" b="b"/>
            <a:pathLst>
              <a:path w="5435600" h="0">
                <a:moveTo>
                  <a:pt x="0" y="0"/>
                </a:moveTo>
                <a:lnTo>
                  <a:pt x="543547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80058" y="1199641"/>
            <a:ext cx="0" cy="567055"/>
          </a:xfrm>
          <a:custGeom>
            <a:avLst/>
            <a:gdLst/>
            <a:ahLst/>
            <a:cxnLst/>
            <a:rect l="l" t="t" r="r" b="b"/>
            <a:pathLst>
              <a:path w="0" h="567055">
                <a:moveTo>
                  <a:pt x="0" y="0"/>
                </a:moveTo>
                <a:lnTo>
                  <a:pt x="0" y="56692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83105" y="1763522"/>
            <a:ext cx="5435600" cy="0"/>
          </a:xfrm>
          <a:custGeom>
            <a:avLst/>
            <a:gdLst/>
            <a:ahLst/>
            <a:cxnLst/>
            <a:rect l="l" t="t" r="r" b="b"/>
            <a:pathLst>
              <a:path w="5435600" h="0">
                <a:moveTo>
                  <a:pt x="0" y="0"/>
                </a:moveTo>
                <a:lnTo>
                  <a:pt x="543547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21754" y="1199641"/>
            <a:ext cx="0" cy="567055"/>
          </a:xfrm>
          <a:custGeom>
            <a:avLst/>
            <a:gdLst/>
            <a:ahLst/>
            <a:cxnLst/>
            <a:rect l="l" t="t" r="r" b="b"/>
            <a:pathLst>
              <a:path w="0" h="567055">
                <a:moveTo>
                  <a:pt x="0" y="0"/>
                </a:moveTo>
                <a:lnTo>
                  <a:pt x="0" y="56692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57276" y="1956887"/>
            <a:ext cx="6659245" cy="947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5100"/>
              </a:lnSpc>
            </a:pPr>
            <a:r>
              <a:rPr dirty="0" sz="1050" b="1">
                <a:latin typeface="Georgia"/>
                <a:cs typeface="Georgia"/>
              </a:rPr>
              <a:t>If you do a degree in Medicine </a:t>
            </a:r>
            <a:r>
              <a:rPr dirty="0" sz="1050" spc="-5" b="1">
                <a:latin typeface="Georgia"/>
                <a:cs typeface="Georgia"/>
              </a:rPr>
              <a:t>or </a:t>
            </a:r>
            <a:r>
              <a:rPr dirty="0" sz="1050" b="1">
                <a:latin typeface="Georgia"/>
                <a:cs typeface="Georgia"/>
              </a:rPr>
              <a:t>Law, </a:t>
            </a:r>
            <a:r>
              <a:rPr dirty="0" sz="1050" spc="-5" b="1">
                <a:latin typeface="Georgia"/>
                <a:cs typeface="Georgia"/>
              </a:rPr>
              <a:t>you will </a:t>
            </a:r>
            <a:r>
              <a:rPr dirty="0" sz="1050" b="1">
                <a:latin typeface="Georgia"/>
                <a:cs typeface="Georgia"/>
              </a:rPr>
              <a:t>find </a:t>
            </a:r>
            <a:r>
              <a:rPr dirty="0" sz="1050" spc="-5" b="1">
                <a:latin typeface="Georgia"/>
                <a:cs typeface="Georgia"/>
              </a:rPr>
              <a:t>that </a:t>
            </a:r>
            <a:r>
              <a:rPr dirty="0" sz="1050" spc="-10" b="1">
                <a:latin typeface="Georgia"/>
                <a:cs typeface="Georgia"/>
              </a:rPr>
              <a:t>your </a:t>
            </a:r>
            <a:r>
              <a:rPr dirty="0" sz="1050" b="1">
                <a:latin typeface="Georgia"/>
                <a:cs typeface="Georgia"/>
              </a:rPr>
              <a:t>job </a:t>
            </a:r>
            <a:r>
              <a:rPr dirty="0" sz="1200" spc="-5" b="1">
                <a:latin typeface="Georgia"/>
                <a:cs typeface="Georgia"/>
              </a:rPr>
              <a:t>(</a:t>
            </a:r>
            <a:r>
              <a:rPr dirty="0" sz="1100" spc="-5" b="1">
                <a:latin typeface="Arial Black"/>
                <a:cs typeface="Arial Black"/>
              </a:rPr>
              <a:t>1</a:t>
            </a:r>
            <a:r>
              <a:rPr dirty="0" sz="1200" spc="-5" b="1">
                <a:latin typeface="Georgia"/>
                <a:cs typeface="Georgia"/>
              </a:rPr>
              <a:t>) </a:t>
            </a:r>
            <a:r>
              <a:rPr dirty="0" sz="1200" spc="-5" b="1">
                <a:latin typeface="Georgia"/>
                <a:cs typeface="Georgia"/>
              </a:rPr>
              <a:t>……………… </a:t>
            </a:r>
            <a:r>
              <a:rPr dirty="0" sz="1050" b="1">
                <a:latin typeface="Georgia"/>
                <a:cs typeface="Georgia"/>
              </a:rPr>
              <a:t>are better </a:t>
            </a:r>
            <a:r>
              <a:rPr dirty="0" sz="1050" spc="-5" b="1">
                <a:latin typeface="Georgia"/>
                <a:cs typeface="Georgia"/>
              </a:rPr>
              <a:t>than  </a:t>
            </a:r>
            <a:r>
              <a:rPr dirty="0" sz="1050" b="1">
                <a:latin typeface="Georgia"/>
                <a:cs typeface="Georgia"/>
              </a:rPr>
              <a:t>if you </a:t>
            </a:r>
            <a:r>
              <a:rPr dirty="0" sz="1050" spc="-10" b="1">
                <a:latin typeface="Georgia"/>
                <a:cs typeface="Georgia"/>
              </a:rPr>
              <a:t>do </a:t>
            </a:r>
            <a:r>
              <a:rPr dirty="0" sz="1050" b="1">
                <a:latin typeface="Georgia"/>
                <a:cs typeface="Georgia"/>
              </a:rPr>
              <a:t>a more </a:t>
            </a:r>
            <a:r>
              <a:rPr dirty="0" sz="1050" spc="-5" b="1">
                <a:latin typeface="Georgia"/>
                <a:cs typeface="Georgia"/>
              </a:rPr>
              <a:t>general </a:t>
            </a:r>
            <a:r>
              <a:rPr dirty="0" sz="1050" b="1">
                <a:latin typeface="Georgia"/>
                <a:cs typeface="Georgia"/>
              </a:rPr>
              <a:t>degree. </a:t>
            </a:r>
            <a:r>
              <a:rPr dirty="0" sz="1050" spc="-5" b="1">
                <a:latin typeface="Georgia"/>
                <a:cs typeface="Georgia"/>
              </a:rPr>
              <a:t>However, language </a:t>
            </a:r>
            <a:r>
              <a:rPr dirty="0" sz="1200" spc="-5" b="1">
                <a:latin typeface="Georgia"/>
                <a:cs typeface="Georgia"/>
              </a:rPr>
              <a:t>(</a:t>
            </a:r>
            <a:r>
              <a:rPr dirty="0" sz="1100" spc="-5" b="1">
                <a:latin typeface="Arial Black"/>
                <a:cs typeface="Arial Black"/>
              </a:rPr>
              <a:t>2</a:t>
            </a:r>
            <a:r>
              <a:rPr dirty="0" sz="1200" spc="-5" b="1">
                <a:latin typeface="Georgia"/>
                <a:cs typeface="Georgia"/>
              </a:rPr>
              <a:t>)</a:t>
            </a:r>
            <a:r>
              <a:rPr dirty="0" sz="1200" spc="-5" b="1">
                <a:latin typeface="Georgia"/>
                <a:cs typeface="Georgia"/>
              </a:rPr>
              <a:t>……………. </a:t>
            </a:r>
            <a:r>
              <a:rPr dirty="0" sz="1050" b="1">
                <a:latin typeface="Georgia"/>
                <a:cs typeface="Georgia"/>
              </a:rPr>
              <a:t>is becoming </a:t>
            </a:r>
            <a:r>
              <a:rPr dirty="0" sz="1200" spc="-5" b="1">
                <a:latin typeface="Georgia"/>
                <a:cs typeface="Georgia"/>
              </a:rPr>
              <a:t>(</a:t>
            </a:r>
            <a:r>
              <a:rPr dirty="0" sz="1100" spc="-5" b="1">
                <a:latin typeface="Arial Black"/>
                <a:cs typeface="Arial Black"/>
              </a:rPr>
              <a:t>3</a:t>
            </a:r>
            <a:r>
              <a:rPr dirty="0" sz="1200" spc="-5" b="1">
                <a:latin typeface="Georgia"/>
                <a:cs typeface="Georgia"/>
              </a:rPr>
              <a:t>)</a:t>
            </a:r>
            <a:r>
              <a:rPr dirty="0" sz="1200" spc="-5" b="1">
                <a:latin typeface="Georgia"/>
                <a:cs typeface="Georgia"/>
              </a:rPr>
              <a:t>…………….  </a:t>
            </a:r>
            <a:r>
              <a:rPr dirty="0" sz="1050" b="1">
                <a:latin typeface="Georgia"/>
                <a:cs typeface="Georgia"/>
              </a:rPr>
              <a:t>important </a:t>
            </a:r>
            <a:r>
              <a:rPr dirty="0" sz="1050" spc="-5" b="1">
                <a:latin typeface="Georgia"/>
                <a:cs typeface="Georgia"/>
              </a:rPr>
              <a:t>for anyone </a:t>
            </a:r>
            <a:r>
              <a:rPr dirty="0" sz="1050" b="1">
                <a:latin typeface="Georgia"/>
                <a:cs typeface="Georgia"/>
              </a:rPr>
              <a:t>who wants </a:t>
            </a:r>
            <a:r>
              <a:rPr dirty="0" sz="1050" spc="-5" b="1">
                <a:latin typeface="Georgia"/>
                <a:cs typeface="Georgia"/>
              </a:rPr>
              <a:t>to travel </a:t>
            </a:r>
            <a:r>
              <a:rPr dirty="0" sz="1050" b="1">
                <a:latin typeface="Georgia"/>
                <a:cs typeface="Georgia"/>
              </a:rPr>
              <a:t>or </a:t>
            </a:r>
            <a:r>
              <a:rPr dirty="0" sz="1050" spc="-5" b="1">
                <a:latin typeface="Georgia"/>
                <a:cs typeface="Georgia"/>
              </a:rPr>
              <a:t>work </a:t>
            </a:r>
            <a:r>
              <a:rPr dirty="0" sz="1200" spc="-5" b="1">
                <a:latin typeface="Georgia"/>
                <a:cs typeface="Georgia"/>
              </a:rPr>
              <a:t>(</a:t>
            </a:r>
            <a:r>
              <a:rPr dirty="0" sz="1100" spc="-5" b="1">
                <a:latin typeface="Arial Black"/>
                <a:cs typeface="Arial Black"/>
              </a:rPr>
              <a:t>4</a:t>
            </a:r>
            <a:r>
              <a:rPr dirty="0" sz="1200" spc="-5" b="1">
                <a:latin typeface="Georgia"/>
                <a:cs typeface="Georgia"/>
              </a:rPr>
              <a:t>)</a:t>
            </a:r>
            <a:r>
              <a:rPr dirty="0" sz="1200" spc="-5" b="1">
                <a:latin typeface="Georgia"/>
                <a:cs typeface="Georgia"/>
              </a:rPr>
              <a:t>…………… </a:t>
            </a:r>
            <a:r>
              <a:rPr dirty="0" sz="1050" spc="-5" b="1">
                <a:latin typeface="Georgia"/>
                <a:cs typeface="Georgia"/>
              </a:rPr>
              <a:t>for </a:t>
            </a:r>
            <a:r>
              <a:rPr dirty="0" sz="1050" b="1">
                <a:latin typeface="Georgia"/>
                <a:cs typeface="Georgia"/>
              </a:rPr>
              <a:t>a large </a:t>
            </a:r>
            <a:r>
              <a:rPr dirty="0" sz="1200" spc="-5" b="1">
                <a:latin typeface="Georgia"/>
                <a:cs typeface="Georgia"/>
              </a:rPr>
              <a:t>(</a:t>
            </a:r>
            <a:r>
              <a:rPr dirty="0" sz="1100" spc="-5" b="1">
                <a:latin typeface="Arial Black"/>
                <a:cs typeface="Arial Black"/>
              </a:rPr>
              <a:t>5</a:t>
            </a:r>
            <a:r>
              <a:rPr dirty="0" sz="1200" spc="-5" b="1">
                <a:latin typeface="Georgia"/>
                <a:cs typeface="Georgia"/>
              </a:rPr>
              <a:t>)</a:t>
            </a:r>
            <a:r>
              <a:rPr dirty="0" sz="1200" spc="-5" b="1">
                <a:latin typeface="Georgia"/>
                <a:cs typeface="Georgia"/>
              </a:rPr>
              <a:t>………………..  </a:t>
            </a:r>
            <a:r>
              <a:rPr dirty="0" sz="1050" b="1">
                <a:latin typeface="Georgia"/>
                <a:cs typeface="Georgia"/>
              </a:rPr>
              <a:t>company or organisation. </a:t>
            </a:r>
            <a:r>
              <a:rPr dirty="0" sz="1050" spc="-5" b="1">
                <a:latin typeface="Georgia"/>
                <a:cs typeface="Georgia"/>
              </a:rPr>
              <a:t>Remember, </a:t>
            </a:r>
            <a:r>
              <a:rPr dirty="0" sz="1050" b="1">
                <a:latin typeface="Georgia"/>
                <a:cs typeface="Georgia"/>
              </a:rPr>
              <a:t>it’s </a:t>
            </a:r>
            <a:r>
              <a:rPr dirty="0" sz="1050" spc="-5" b="1">
                <a:latin typeface="Georgia"/>
                <a:cs typeface="Georgia"/>
              </a:rPr>
              <a:t>never too late </a:t>
            </a:r>
            <a:r>
              <a:rPr dirty="0" sz="1050" b="1">
                <a:latin typeface="Georgia"/>
                <a:cs typeface="Georgia"/>
              </a:rPr>
              <a:t>to </a:t>
            </a:r>
            <a:r>
              <a:rPr dirty="0" sz="1050" spc="-5" b="1">
                <a:latin typeface="Georgia"/>
                <a:cs typeface="Georgia"/>
              </a:rPr>
              <a:t>study </a:t>
            </a:r>
            <a:r>
              <a:rPr dirty="0" sz="1050" b="1">
                <a:latin typeface="Georgia"/>
                <a:cs typeface="Georgia"/>
              </a:rPr>
              <a:t>or change c</a:t>
            </a:r>
            <a:r>
              <a:rPr dirty="0" sz="1050" b="1">
                <a:latin typeface="Georgia"/>
                <a:cs typeface="Georgia"/>
              </a:rPr>
              <a:t>areer</a:t>
            </a:r>
            <a:r>
              <a:rPr dirty="0" sz="1050" spc="10" b="1">
                <a:latin typeface="Georgia"/>
                <a:cs typeface="Georgia"/>
              </a:rPr>
              <a:t> </a:t>
            </a:r>
            <a:r>
              <a:rPr dirty="0" sz="1050" spc="-5" b="1">
                <a:latin typeface="Georgia"/>
                <a:cs typeface="Georgia"/>
              </a:rPr>
              <a:t>direction.</a:t>
            </a:r>
            <a:endParaRPr sz="10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50" spc="-5" b="1">
                <a:latin typeface="Georgia"/>
                <a:cs typeface="Georgia"/>
              </a:rPr>
              <a:t>Studying </a:t>
            </a:r>
            <a:r>
              <a:rPr dirty="0" sz="1050" b="1">
                <a:latin typeface="Georgia"/>
                <a:cs typeface="Georgia"/>
              </a:rPr>
              <a:t>is a </a:t>
            </a:r>
            <a:r>
              <a:rPr dirty="0" sz="1200" spc="-5" b="1">
                <a:latin typeface="Georgia"/>
                <a:cs typeface="Georgia"/>
              </a:rPr>
              <a:t>(</a:t>
            </a:r>
            <a:r>
              <a:rPr dirty="0" sz="1100" spc="-5" b="1">
                <a:latin typeface="Arial Black"/>
                <a:cs typeface="Arial Black"/>
              </a:rPr>
              <a:t>6</a:t>
            </a:r>
            <a:r>
              <a:rPr dirty="0" sz="1200" spc="-5" b="1">
                <a:latin typeface="Georgia"/>
                <a:cs typeface="Georgia"/>
              </a:rPr>
              <a:t>)</a:t>
            </a:r>
            <a:r>
              <a:rPr dirty="0" sz="1200" spc="-5" b="1">
                <a:latin typeface="Georgia"/>
                <a:cs typeface="Georgia"/>
              </a:rPr>
              <a:t>………………. </a:t>
            </a:r>
            <a:r>
              <a:rPr dirty="0" sz="1050" spc="-5" b="1">
                <a:latin typeface="Georgia"/>
                <a:cs typeface="Georgia"/>
              </a:rPr>
              <a:t>activity </a:t>
            </a:r>
            <a:r>
              <a:rPr dirty="0" sz="1050" b="1">
                <a:latin typeface="Georgia"/>
                <a:cs typeface="Georgia"/>
              </a:rPr>
              <a:t>– you’re </a:t>
            </a:r>
            <a:r>
              <a:rPr dirty="0" sz="1050" spc="-5" b="1">
                <a:latin typeface="Georgia"/>
                <a:cs typeface="Georgia"/>
              </a:rPr>
              <a:t>never too </a:t>
            </a:r>
            <a:r>
              <a:rPr dirty="0" sz="1050" b="1">
                <a:latin typeface="Georgia"/>
                <a:cs typeface="Georgia"/>
              </a:rPr>
              <a:t>old to</a:t>
            </a:r>
            <a:r>
              <a:rPr dirty="0" sz="1050" spc="30" b="1">
                <a:latin typeface="Georgia"/>
                <a:cs typeface="Georgia"/>
              </a:rPr>
              <a:t> </a:t>
            </a:r>
            <a:r>
              <a:rPr dirty="0" sz="1050" spc="-5" b="1">
                <a:latin typeface="Georgia"/>
                <a:cs typeface="Georgia"/>
              </a:rPr>
              <a:t>start!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5676" y="3054426"/>
            <a:ext cx="118935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4 / </a:t>
            </a: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95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48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2976" y="3253328"/>
            <a:ext cx="6772909" cy="1844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6990">
              <a:lnSpc>
                <a:spcPct val="118200"/>
              </a:lnSpc>
            </a:pPr>
            <a:r>
              <a:rPr dirty="0" sz="1100" b="1">
                <a:latin typeface="Arial Black"/>
                <a:cs typeface="Arial Black"/>
              </a:rPr>
              <a:t>What do </a:t>
            </a:r>
            <a:r>
              <a:rPr dirty="0" sz="1100" spc="-5" b="1">
                <a:latin typeface="Arial Black"/>
                <a:cs typeface="Arial Black"/>
              </a:rPr>
              <a:t>you know about </a:t>
            </a:r>
            <a:r>
              <a:rPr dirty="0" sz="1100" b="1">
                <a:latin typeface="Arial Black"/>
                <a:cs typeface="Arial Black"/>
              </a:rPr>
              <a:t>the </a:t>
            </a:r>
            <a:r>
              <a:rPr dirty="0" sz="1100" spc="-5" b="1">
                <a:latin typeface="Arial Black"/>
                <a:cs typeface="Arial Black"/>
              </a:rPr>
              <a:t>German-Jordanian </a:t>
            </a:r>
            <a:r>
              <a:rPr dirty="0" sz="1100" b="1">
                <a:latin typeface="Arial Black"/>
                <a:cs typeface="Arial Black"/>
              </a:rPr>
              <a:t>University? Work in pairs </a:t>
            </a:r>
            <a:r>
              <a:rPr dirty="0" sz="1100" spc="-5" b="1">
                <a:latin typeface="Arial Black"/>
                <a:cs typeface="Arial Black"/>
              </a:rPr>
              <a:t>and guess </a:t>
            </a:r>
            <a:r>
              <a:rPr dirty="0" sz="1100" b="1">
                <a:latin typeface="Arial Black"/>
                <a:cs typeface="Arial Black"/>
              </a:rPr>
              <a:t>the  </a:t>
            </a:r>
            <a:r>
              <a:rPr dirty="0" sz="1100" spc="-5" b="1">
                <a:latin typeface="Arial Black"/>
                <a:cs typeface="Arial Black"/>
              </a:rPr>
              <a:t>correct</a:t>
            </a:r>
            <a:r>
              <a:rPr dirty="0" sz="1100" spc="-65" b="1">
                <a:latin typeface="Arial Black"/>
                <a:cs typeface="Arial Black"/>
              </a:rPr>
              <a:t> </a:t>
            </a:r>
            <a:r>
              <a:rPr dirty="0" sz="1100" b="1">
                <a:latin typeface="Arial Black"/>
                <a:cs typeface="Arial Black"/>
              </a:rPr>
              <a:t>answers.</a:t>
            </a:r>
            <a:endParaRPr sz="1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4800"/>
              </a:lnSpc>
            </a:pPr>
            <a:r>
              <a:rPr dirty="0" sz="1100" spc="-5" b="1">
                <a:latin typeface="Georgia"/>
                <a:cs typeface="Georgia"/>
              </a:rPr>
              <a:t>The German-Jordanian University (GJU) is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Arial Black"/>
                <a:cs typeface="Arial Black"/>
              </a:rPr>
              <a:t>(1) </a:t>
            </a:r>
            <a:r>
              <a:rPr dirty="0" sz="1150" spc="-30" b="1" i="1">
                <a:latin typeface="Arial Black"/>
                <a:cs typeface="Arial Black"/>
              </a:rPr>
              <a:t>private </a:t>
            </a:r>
            <a:r>
              <a:rPr dirty="0" sz="1150" spc="-15" b="1" i="1">
                <a:latin typeface="Arial Black"/>
                <a:cs typeface="Arial Black"/>
              </a:rPr>
              <a:t>/ </a:t>
            </a:r>
            <a:r>
              <a:rPr dirty="0" sz="1150" spc="-30" b="1" i="1">
                <a:latin typeface="Arial Black"/>
                <a:cs typeface="Arial Black"/>
              </a:rPr>
              <a:t>public </a:t>
            </a:r>
            <a:r>
              <a:rPr dirty="0" sz="1100" spc="-5" b="1">
                <a:latin typeface="Georgia"/>
                <a:cs typeface="Georgia"/>
              </a:rPr>
              <a:t>university near </a:t>
            </a:r>
            <a:r>
              <a:rPr dirty="0" sz="1100" spc="-5" b="1">
                <a:latin typeface="Arial Black"/>
                <a:cs typeface="Arial Black"/>
              </a:rPr>
              <a:t>(2) </a:t>
            </a:r>
            <a:r>
              <a:rPr dirty="0" sz="1150" spc="-35" b="1" i="1">
                <a:latin typeface="Arial Black"/>
                <a:cs typeface="Arial Black"/>
              </a:rPr>
              <a:t>Madaba </a:t>
            </a:r>
            <a:r>
              <a:rPr dirty="0" sz="1150" spc="-15" b="1" i="1">
                <a:latin typeface="Arial Black"/>
                <a:cs typeface="Arial Black"/>
              </a:rPr>
              <a:t>/  </a:t>
            </a:r>
            <a:r>
              <a:rPr dirty="0" sz="1150" spc="-25" b="1" i="1">
                <a:latin typeface="Arial Black"/>
                <a:cs typeface="Arial Black"/>
              </a:rPr>
              <a:t>Petra</a:t>
            </a:r>
            <a:r>
              <a:rPr dirty="0" sz="1100" spc="-25" b="1">
                <a:latin typeface="Georgia"/>
                <a:cs typeface="Georgia"/>
              </a:rPr>
              <a:t>. </a:t>
            </a:r>
            <a:r>
              <a:rPr dirty="0" sz="1100" b="1">
                <a:latin typeface="Georgia"/>
                <a:cs typeface="Georgia"/>
              </a:rPr>
              <a:t>It </a:t>
            </a:r>
            <a:r>
              <a:rPr dirty="0" sz="1100" spc="-5" b="1">
                <a:latin typeface="Georgia"/>
                <a:cs typeface="Georgia"/>
              </a:rPr>
              <a:t>opened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b="1">
                <a:latin typeface="Arial Black"/>
                <a:cs typeface="Arial Black"/>
              </a:rPr>
              <a:t>(3) </a:t>
            </a:r>
            <a:r>
              <a:rPr dirty="0" sz="1150" spc="-35" b="1" i="1">
                <a:latin typeface="Arial Black"/>
                <a:cs typeface="Arial Black"/>
              </a:rPr>
              <a:t>1995 </a:t>
            </a:r>
            <a:r>
              <a:rPr dirty="0" sz="1150" spc="-15" b="1" i="1">
                <a:latin typeface="Arial Black"/>
                <a:cs typeface="Arial Black"/>
              </a:rPr>
              <a:t>/ </a:t>
            </a:r>
            <a:r>
              <a:rPr dirty="0" sz="1150" spc="-35" b="1" i="1">
                <a:latin typeface="Arial Black"/>
                <a:cs typeface="Arial Black"/>
              </a:rPr>
              <a:t>2005 </a:t>
            </a:r>
            <a:r>
              <a:rPr dirty="0" sz="1100" spc="-5" b="1">
                <a:latin typeface="Arial Black"/>
                <a:cs typeface="Arial Black"/>
              </a:rPr>
              <a:t>CE. </a:t>
            </a:r>
            <a:r>
              <a:rPr dirty="0" sz="1100" spc="-5" b="1">
                <a:latin typeface="Georgia"/>
                <a:cs typeface="Georgia"/>
              </a:rPr>
              <a:t>The university enrolls </a:t>
            </a:r>
            <a:r>
              <a:rPr dirty="0" sz="1100" spc="-5" b="1">
                <a:latin typeface="Arial Black"/>
                <a:cs typeface="Arial Black"/>
              </a:rPr>
              <a:t>(4) </a:t>
            </a:r>
            <a:r>
              <a:rPr dirty="0" sz="1150" spc="-30" b="1" i="1">
                <a:latin typeface="Arial Black"/>
                <a:cs typeface="Arial Black"/>
              </a:rPr>
              <a:t>less </a:t>
            </a:r>
            <a:r>
              <a:rPr dirty="0" sz="1150" spc="-15" b="1" i="1">
                <a:latin typeface="Arial Black"/>
                <a:cs typeface="Arial Black"/>
              </a:rPr>
              <a:t>/ </a:t>
            </a:r>
            <a:r>
              <a:rPr dirty="0" sz="1150" spc="-35" b="1" i="1">
                <a:latin typeface="Arial Black"/>
                <a:cs typeface="Arial Black"/>
              </a:rPr>
              <a:t>more </a:t>
            </a:r>
            <a:r>
              <a:rPr dirty="0" sz="1100" spc="-5" b="1">
                <a:latin typeface="Georgia"/>
                <a:cs typeface="Georgia"/>
              </a:rPr>
              <a:t>than 5,000  students, </a:t>
            </a:r>
            <a:r>
              <a:rPr dirty="0" sz="1100" b="1">
                <a:latin typeface="Georgia"/>
                <a:cs typeface="Georgia"/>
              </a:rPr>
              <a:t>who </a:t>
            </a:r>
            <a:r>
              <a:rPr dirty="0" sz="1100" spc="-5" b="1">
                <a:latin typeface="Georgia"/>
                <a:cs typeface="Georgia"/>
              </a:rPr>
              <a:t>come </a:t>
            </a:r>
            <a:r>
              <a:rPr dirty="0" sz="1100" b="1">
                <a:latin typeface="Georgia"/>
                <a:cs typeface="Georgia"/>
              </a:rPr>
              <a:t>from </a:t>
            </a:r>
            <a:r>
              <a:rPr dirty="0" sz="1100" spc="-5" b="1">
                <a:latin typeface="Georgia"/>
                <a:cs typeface="Georgia"/>
              </a:rPr>
              <a:t>Jordan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b="1">
                <a:latin typeface="Arial Black"/>
                <a:cs typeface="Arial Black"/>
              </a:rPr>
              <a:t>(5) </a:t>
            </a:r>
            <a:r>
              <a:rPr dirty="0" sz="1150" spc="-40" b="1" i="1">
                <a:latin typeface="Arial Black"/>
                <a:cs typeface="Arial Black"/>
              </a:rPr>
              <a:t>many </a:t>
            </a:r>
            <a:r>
              <a:rPr dirty="0" sz="1150" spc="-30" b="1" i="1">
                <a:latin typeface="Arial Black"/>
                <a:cs typeface="Arial Black"/>
              </a:rPr>
              <a:t>other </a:t>
            </a:r>
            <a:r>
              <a:rPr dirty="0" sz="1150" spc="-35" b="1" i="1">
                <a:latin typeface="Arial Black"/>
                <a:cs typeface="Arial Black"/>
              </a:rPr>
              <a:t>countries </a:t>
            </a:r>
            <a:r>
              <a:rPr dirty="0" sz="1150" spc="-15" b="1" i="1">
                <a:latin typeface="Arial Black"/>
                <a:cs typeface="Arial Black"/>
              </a:rPr>
              <a:t>/ </a:t>
            </a:r>
            <a:r>
              <a:rPr dirty="0" sz="1150" spc="-30" b="1" i="1">
                <a:latin typeface="Arial Black"/>
                <a:cs typeface="Arial Black"/>
              </a:rPr>
              <a:t>Germany</a:t>
            </a:r>
            <a:r>
              <a:rPr dirty="0" sz="1100" spc="-30" b="1">
                <a:latin typeface="Georgia"/>
                <a:cs typeface="Georgia"/>
              </a:rPr>
              <a:t>. </a:t>
            </a:r>
            <a:r>
              <a:rPr dirty="0" sz="1100" spc="-5" b="1">
                <a:latin typeface="Georgia"/>
                <a:cs typeface="Georgia"/>
              </a:rPr>
              <a:t>About </a:t>
            </a:r>
            <a:r>
              <a:rPr dirty="0" sz="1100" spc="-5" b="1">
                <a:latin typeface="Arial Black"/>
                <a:cs typeface="Arial Black"/>
              </a:rPr>
              <a:t>(6) </a:t>
            </a:r>
            <a:r>
              <a:rPr dirty="0" sz="1150" spc="-35" b="1" i="1">
                <a:latin typeface="Arial Black"/>
                <a:cs typeface="Arial Black"/>
              </a:rPr>
              <a:t>40 </a:t>
            </a:r>
            <a:r>
              <a:rPr dirty="0" sz="1150" spc="-15" b="1" i="1">
                <a:latin typeface="Arial Black"/>
                <a:cs typeface="Arial Black"/>
              </a:rPr>
              <a:t>/ </a:t>
            </a:r>
            <a:r>
              <a:rPr dirty="0" sz="1150" spc="-35" b="1" i="1">
                <a:latin typeface="Arial Black"/>
                <a:cs typeface="Arial Black"/>
              </a:rPr>
              <a:t>14  </a:t>
            </a:r>
            <a:r>
              <a:rPr dirty="0" sz="1100" spc="-5" b="1">
                <a:latin typeface="Georgia"/>
                <a:cs typeface="Georgia"/>
              </a:rPr>
              <a:t>per cent of </a:t>
            </a:r>
            <a:r>
              <a:rPr dirty="0" sz="1100" b="1">
                <a:latin typeface="Georgia"/>
                <a:cs typeface="Georgia"/>
              </a:rPr>
              <a:t>all </a:t>
            </a:r>
            <a:r>
              <a:rPr dirty="0" sz="1100" spc="-5" b="1">
                <a:latin typeface="Georgia"/>
                <a:cs typeface="Georgia"/>
              </a:rPr>
              <a:t>students are non-Jordanian. </a:t>
            </a: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university differs </a:t>
            </a:r>
            <a:r>
              <a:rPr dirty="0" sz="1100" b="1">
                <a:latin typeface="Georgia"/>
                <a:cs typeface="Georgia"/>
              </a:rPr>
              <a:t>from other </a:t>
            </a:r>
            <a:r>
              <a:rPr dirty="0" sz="1100" spc="-5" b="1">
                <a:latin typeface="Georgia"/>
                <a:cs typeface="Georgia"/>
              </a:rPr>
              <a:t>universities </a:t>
            </a:r>
            <a:r>
              <a:rPr dirty="0" sz="1100" b="1">
                <a:latin typeface="Georgia"/>
                <a:cs typeface="Georgia"/>
              </a:rPr>
              <a:t>by  </a:t>
            </a:r>
            <a:r>
              <a:rPr dirty="0" sz="1100" spc="-5" b="1">
                <a:latin typeface="Georgia"/>
                <a:cs typeface="Georgia"/>
              </a:rPr>
              <a:t>offering </a:t>
            </a:r>
            <a:r>
              <a:rPr dirty="0" sz="1100" spc="-5" b="1">
                <a:latin typeface="Arial Black"/>
                <a:cs typeface="Arial Black"/>
              </a:rPr>
              <a:t>(7) </a:t>
            </a:r>
            <a:r>
              <a:rPr dirty="0" sz="1150" spc="-35" b="1" i="1">
                <a:latin typeface="Arial Black"/>
                <a:cs typeface="Arial Black"/>
              </a:rPr>
              <a:t>German </a:t>
            </a:r>
            <a:r>
              <a:rPr dirty="0" sz="1150" spc="-15" b="1" i="1">
                <a:latin typeface="Arial Black"/>
                <a:cs typeface="Arial Black"/>
              </a:rPr>
              <a:t>/ </a:t>
            </a:r>
            <a:r>
              <a:rPr dirty="0" sz="1150" spc="-35" b="1" i="1">
                <a:latin typeface="Arial Black"/>
                <a:cs typeface="Arial Black"/>
              </a:rPr>
              <a:t>French </a:t>
            </a:r>
            <a:r>
              <a:rPr dirty="0" sz="1100" spc="-5" b="1">
                <a:latin typeface="Georgia"/>
                <a:cs typeface="Georgia"/>
              </a:rPr>
              <a:t>language courses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preparation for the fourth </a:t>
            </a:r>
            <a:r>
              <a:rPr dirty="0" sz="1100" b="1">
                <a:latin typeface="Georgia"/>
                <a:cs typeface="Georgia"/>
              </a:rPr>
              <a:t>year, </a:t>
            </a:r>
            <a:r>
              <a:rPr dirty="0" sz="1100" spc="-5" b="1">
                <a:latin typeface="Georgia"/>
                <a:cs typeface="Georgia"/>
              </a:rPr>
              <a:t>which most  </a:t>
            </a:r>
            <a:r>
              <a:rPr dirty="0" sz="1100" spc="-5" b="1">
                <a:latin typeface="Georgia"/>
                <a:cs typeface="Georgia"/>
              </a:rPr>
              <a:t>students spend working or </a:t>
            </a:r>
            <a:r>
              <a:rPr dirty="0" sz="1100" b="1">
                <a:latin typeface="Georgia"/>
                <a:cs typeface="Georgia"/>
              </a:rPr>
              <a:t>studying in </a:t>
            </a:r>
            <a:r>
              <a:rPr dirty="0" sz="1100" spc="-5" b="1">
                <a:latin typeface="Georgia"/>
                <a:cs typeface="Georgia"/>
              </a:rPr>
              <a:t>Germany. The university </a:t>
            </a:r>
            <a:r>
              <a:rPr dirty="0" sz="1100" b="1">
                <a:latin typeface="Georgia"/>
                <a:cs typeface="Georgia"/>
              </a:rPr>
              <a:t>also has a </a:t>
            </a:r>
            <a:r>
              <a:rPr dirty="0" sz="1100" spc="-10" b="1">
                <a:latin typeface="Georgia"/>
                <a:cs typeface="Georgia"/>
              </a:rPr>
              <a:t>very </a:t>
            </a:r>
            <a:r>
              <a:rPr dirty="0" sz="1100" spc="-5" b="1">
                <a:latin typeface="Georgia"/>
                <a:cs typeface="Georgia"/>
              </a:rPr>
              <a:t>good  </a:t>
            </a:r>
            <a:r>
              <a:rPr dirty="0" sz="1100" spc="-5" b="1">
                <a:latin typeface="Georgia"/>
                <a:cs typeface="Georgia"/>
              </a:rPr>
              <a:t>reputation for </a:t>
            </a:r>
            <a:r>
              <a:rPr dirty="0" sz="1100" b="1">
                <a:latin typeface="Georgia"/>
                <a:cs typeface="Georgia"/>
              </a:rPr>
              <a:t>English </a:t>
            </a:r>
            <a:r>
              <a:rPr dirty="0" sz="1100" spc="-5" b="1">
                <a:latin typeface="Georgia"/>
                <a:cs typeface="Georgia"/>
              </a:rPr>
              <a:t>and Arabic language</a:t>
            </a:r>
            <a:r>
              <a:rPr dirty="0" sz="1100" spc="2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courses.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5676" y="5397372"/>
            <a:ext cx="119697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1 / AB page</a:t>
            </a:r>
            <a:r>
              <a:rPr dirty="0" sz="1200" spc="-11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31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7276" y="5595970"/>
            <a:ext cx="6196965" cy="412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8200"/>
              </a:lnSpc>
            </a:pPr>
            <a:r>
              <a:rPr dirty="0" sz="1100" spc="-5">
                <a:latin typeface="Arial Black"/>
                <a:cs typeface="Arial Black"/>
              </a:rPr>
              <a:t>Replace </a:t>
            </a:r>
            <a:r>
              <a:rPr dirty="0" sz="1100">
                <a:latin typeface="Arial Black"/>
                <a:cs typeface="Arial Black"/>
              </a:rPr>
              <a:t>the words </a:t>
            </a:r>
            <a:r>
              <a:rPr dirty="0" sz="1100" spc="-5">
                <a:latin typeface="Arial Black"/>
                <a:cs typeface="Arial Black"/>
              </a:rPr>
              <a:t>and phrases </a:t>
            </a:r>
            <a:r>
              <a:rPr dirty="0" sz="1100">
                <a:latin typeface="Arial Black"/>
                <a:cs typeface="Arial Black"/>
              </a:rPr>
              <a:t>in </a:t>
            </a:r>
            <a:r>
              <a:rPr dirty="0" sz="1100" spc="-5" b="1" u="sng">
                <a:latin typeface="Arial Black"/>
                <a:cs typeface="Arial Black"/>
              </a:rPr>
              <a:t>bold </a:t>
            </a:r>
            <a:r>
              <a:rPr dirty="0" sz="1100">
                <a:latin typeface="Arial Black"/>
                <a:cs typeface="Arial Black"/>
              </a:rPr>
              <a:t>with words from the </a:t>
            </a:r>
            <a:r>
              <a:rPr dirty="0" sz="1100" spc="-5">
                <a:latin typeface="Arial Black"/>
                <a:cs typeface="Arial Black"/>
              </a:rPr>
              <a:t>box. </a:t>
            </a:r>
            <a:r>
              <a:rPr dirty="0" sz="1100">
                <a:latin typeface="Arial Black"/>
                <a:cs typeface="Arial Black"/>
              </a:rPr>
              <a:t>One word is </a:t>
            </a:r>
            <a:r>
              <a:rPr dirty="0" sz="1100" spc="-5">
                <a:latin typeface="Arial Black"/>
                <a:cs typeface="Arial Black"/>
              </a:rPr>
              <a:t>not  </a:t>
            </a:r>
            <a:r>
              <a:rPr dirty="0" sz="1100" spc="-5">
                <a:latin typeface="Arial Black"/>
                <a:cs typeface="Arial Black"/>
              </a:rPr>
              <a:t>needed. The </a:t>
            </a:r>
            <a:r>
              <a:rPr dirty="0" sz="1100">
                <a:latin typeface="Arial Black"/>
                <a:cs typeface="Arial Black"/>
              </a:rPr>
              <a:t>first </a:t>
            </a:r>
            <a:r>
              <a:rPr dirty="0" sz="1100" spc="-10">
                <a:latin typeface="Arial Black"/>
                <a:cs typeface="Arial Black"/>
              </a:rPr>
              <a:t>one </a:t>
            </a:r>
            <a:r>
              <a:rPr dirty="0" sz="1100">
                <a:latin typeface="Arial Black"/>
                <a:cs typeface="Arial Black"/>
              </a:rPr>
              <a:t>is </a:t>
            </a:r>
            <a:r>
              <a:rPr dirty="0" sz="1100" spc="-5">
                <a:latin typeface="Arial Black"/>
                <a:cs typeface="Arial Black"/>
              </a:rPr>
              <a:t>done for you.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04797" y="6170041"/>
            <a:ext cx="5791200" cy="5257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522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"/>
              </a:spcBef>
            </a:pPr>
            <a:endParaRPr sz="1200">
              <a:latin typeface="Times New Roman"/>
              <a:cs typeface="Times New Roman"/>
            </a:endParaRPr>
          </a:p>
          <a:p>
            <a:pPr marL="65405">
              <a:lnSpc>
                <a:spcPct val="100000"/>
              </a:lnSpc>
            </a:pPr>
            <a:r>
              <a:rPr dirty="0" sz="1100" spc="-5" b="1">
                <a:latin typeface="Arial Black"/>
                <a:cs typeface="Arial Black"/>
              </a:rPr>
              <a:t>compulsory, contradictory, </a:t>
            </a:r>
            <a:r>
              <a:rPr dirty="0" sz="1100" spc="-5" b="1" strike="sngStrike">
                <a:latin typeface="Arial Black"/>
                <a:cs typeface="Arial Black"/>
              </a:rPr>
              <a:t>developed </a:t>
            </a:r>
            <a:r>
              <a:rPr dirty="0" sz="1100" b="1" strike="sngStrike">
                <a:latin typeface="Arial Black"/>
                <a:cs typeface="Arial Black"/>
              </a:rPr>
              <a:t>nation</a:t>
            </a:r>
            <a:r>
              <a:rPr dirty="0" sz="1100" b="1" strike="noStrike">
                <a:latin typeface="Arial Black"/>
                <a:cs typeface="Arial Black"/>
              </a:rPr>
              <a:t>, </a:t>
            </a:r>
            <a:r>
              <a:rPr dirty="0" sz="1100" spc="-5" b="1" strike="noStrike">
                <a:latin typeface="Arial Black"/>
                <a:cs typeface="Arial Black"/>
              </a:rPr>
              <a:t>tuition, optional,</a:t>
            </a:r>
            <a:r>
              <a:rPr dirty="0" sz="1100" spc="155" b="1" strike="noStrike">
                <a:latin typeface="Arial Black"/>
                <a:cs typeface="Arial Black"/>
              </a:rPr>
              <a:t> </a:t>
            </a:r>
            <a:r>
              <a:rPr dirty="0" sz="1100" b="1" strike="noStrike">
                <a:latin typeface="Arial Black"/>
                <a:cs typeface="Arial Black"/>
              </a:rPr>
              <a:t>fluently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1576" y="6844110"/>
            <a:ext cx="6515734" cy="1197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08279">
              <a:lnSpc>
                <a:spcPct val="117300"/>
              </a:lnSpc>
              <a:buAutoNum type="arabicPeriod"/>
              <a:tabLst>
                <a:tab pos="162560" algn="l"/>
              </a:tabLst>
            </a:pP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b="1">
                <a:latin typeface="Arial Black"/>
                <a:cs typeface="Arial Black"/>
              </a:rPr>
              <a:t>wealthy </a:t>
            </a:r>
            <a:r>
              <a:rPr dirty="0" sz="1100" spc="-5" b="1">
                <a:latin typeface="Arial Black"/>
                <a:cs typeface="Arial Black"/>
              </a:rPr>
              <a:t>country </a:t>
            </a:r>
            <a:r>
              <a:rPr dirty="0" sz="1100" b="1">
                <a:latin typeface="Georgia"/>
                <a:cs typeface="Georgia"/>
              </a:rPr>
              <a:t>is a </a:t>
            </a:r>
            <a:r>
              <a:rPr dirty="0" sz="1100" spc="-5" b="1">
                <a:latin typeface="Georgia"/>
                <a:cs typeface="Georgia"/>
              </a:rPr>
              <a:t>country that’s economically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socially advanced. </a:t>
            </a:r>
            <a:r>
              <a:rPr dirty="0" sz="1100" spc="-5" b="1">
                <a:latin typeface="Arial Black"/>
                <a:cs typeface="Arial Black"/>
              </a:rPr>
              <a:t>developed  </a:t>
            </a:r>
            <a:r>
              <a:rPr dirty="0" sz="1100" b="1">
                <a:latin typeface="Arial Black"/>
                <a:cs typeface="Arial Black"/>
              </a:rPr>
              <a:t>nation</a:t>
            </a:r>
            <a:endParaRPr sz="1100">
              <a:latin typeface="Arial Black"/>
              <a:cs typeface="Arial Black"/>
            </a:endParaRPr>
          </a:p>
          <a:p>
            <a:pPr marL="181610" indent="-16891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182245" algn="l"/>
              </a:tabLst>
            </a:pP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Maths </a:t>
            </a:r>
            <a:r>
              <a:rPr dirty="0" sz="1100" b="1">
                <a:latin typeface="Arial Black"/>
                <a:cs typeface="Arial Black"/>
              </a:rPr>
              <a:t>a </a:t>
            </a:r>
            <a:r>
              <a:rPr dirty="0" sz="1100" spc="-5" b="1">
                <a:latin typeface="Arial Black"/>
                <a:cs typeface="Arial Black"/>
              </a:rPr>
              <a:t>subject that you </a:t>
            </a:r>
            <a:r>
              <a:rPr dirty="0" sz="1100" b="1">
                <a:latin typeface="Arial Black"/>
                <a:cs typeface="Arial Black"/>
              </a:rPr>
              <a:t>have to </a:t>
            </a:r>
            <a:r>
              <a:rPr dirty="0" sz="1100" spc="-5" b="1">
                <a:latin typeface="Arial Black"/>
                <a:cs typeface="Arial Black"/>
              </a:rPr>
              <a:t>do</a:t>
            </a:r>
            <a:r>
              <a:rPr dirty="0" sz="1100" spc="-5" b="1">
                <a:latin typeface="Georgia"/>
                <a:cs typeface="Georgia"/>
              </a:rPr>
              <a:t>?</a:t>
            </a:r>
            <a:r>
              <a:rPr dirty="0" sz="1100" spc="1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</a:t>
            </a:r>
            <a:endParaRPr sz="1100">
              <a:latin typeface="Georgia"/>
              <a:cs typeface="Georgia"/>
            </a:endParaRPr>
          </a:p>
          <a:p>
            <a:pPr marL="180340" indent="-167640">
              <a:lnSpc>
                <a:spcPct val="100000"/>
              </a:lnSpc>
              <a:spcBef>
                <a:spcPts val="225"/>
              </a:spcBef>
              <a:buFont typeface="Georgia"/>
              <a:buAutoNum type="arabicPeriod"/>
              <a:tabLst>
                <a:tab pos="180975" algn="l"/>
              </a:tabLst>
            </a:pPr>
            <a:r>
              <a:rPr dirty="0" sz="1100" spc="-5" b="1">
                <a:latin typeface="Georgia"/>
                <a:cs typeface="Georgia"/>
              </a:rPr>
              <a:t>You </a:t>
            </a:r>
            <a:r>
              <a:rPr dirty="0" sz="1100" b="1">
                <a:latin typeface="Georgia"/>
                <a:cs typeface="Georgia"/>
              </a:rPr>
              <a:t>don’t </a:t>
            </a:r>
            <a:r>
              <a:rPr dirty="0" sz="1100" spc="-5" b="1">
                <a:latin typeface="Georgia"/>
                <a:cs typeface="Georgia"/>
              </a:rPr>
              <a:t>have </a:t>
            </a:r>
            <a:r>
              <a:rPr dirty="0" sz="1100" b="1">
                <a:latin typeface="Georgia"/>
                <a:cs typeface="Georgia"/>
              </a:rPr>
              <a:t>to stay after </a:t>
            </a:r>
            <a:r>
              <a:rPr dirty="0" sz="1100" spc="-5" b="1">
                <a:latin typeface="Georgia"/>
                <a:cs typeface="Georgia"/>
              </a:rPr>
              <a:t>school for </a:t>
            </a:r>
            <a:r>
              <a:rPr dirty="0" sz="1100" b="1">
                <a:latin typeface="Georgia"/>
                <a:cs typeface="Georgia"/>
              </a:rPr>
              <a:t>the chess club – </a:t>
            </a:r>
            <a:r>
              <a:rPr dirty="0" sz="1100" spc="-5" b="1">
                <a:latin typeface="Georgia"/>
                <a:cs typeface="Georgia"/>
              </a:rPr>
              <a:t>it’s </a:t>
            </a:r>
            <a:r>
              <a:rPr dirty="0" sz="1100" spc="-5" b="1">
                <a:latin typeface="Arial Black"/>
                <a:cs typeface="Arial Black"/>
              </a:rPr>
              <a:t>your </a:t>
            </a:r>
            <a:r>
              <a:rPr dirty="0" sz="1100" b="1">
                <a:latin typeface="Arial Black"/>
                <a:cs typeface="Arial Black"/>
              </a:rPr>
              <a:t>choice</a:t>
            </a:r>
            <a:r>
              <a:rPr dirty="0" sz="1100" b="1">
                <a:latin typeface="Georgia"/>
                <a:cs typeface="Georgia"/>
              </a:rPr>
              <a:t>. </a:t>
            </a:r>
            <a:r>
              <a:rPr dirty="0" sz="1100" spc="-5" b="1">
                <a:latin typeface="Georgia"/>
                <a:cs typeface="Georgia"/>
              </a:rPr>
              <a:t>………………………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185420" algn="l"/>
              </a:tabLst>
            </a:pPr>
            <a:r>
              <a:rPr dirty="0" sz="1100" b="1">
                <a:latin typeface="Georgia"/>
                <a:cs typeface="Georgia"/>
              </a:rPr>
              <a:t>Do </a:t>
            </a:r>
            <a:r>
              <a:rPr dirty="0" sz="1100" spc="-5" b="1">
                <a:latin typeface="Georgia"/>
                <a:cs typeface="Georgia"/>
              </a:rPr>
              <a:t>you have music </a:t>
            </a:r>
            <a:r>
              <a:rPr dirty="0" sz="1100" spc="-5" b="1">
                <a:latin typeface="Arial Black"/>
                <a:cs typeface="Arial Black"/>
              </a:rPr>
              <a:t>lessons </a:t>
            </a:r>
            <a:r>
              <a:rPr dirty="0" sz="1100" b="1">
                <a:latin typeface="Georgia"/>
                <a:cs typeface="Georgia"/>
              </a:rPr>
              <a:t>at </a:t>
            </a:r>
            <a:r>
              <a:rPr dirty="0" sz="1100" spc="-5" b="1">
                <a:latin typeface="Georgia"/>
                <a:cs typeface="Georgia"/>
              </a:rPr>
              <a:t>the weekend?</a:t>
            </a:r>
            <a:r>
              <a:rPr dirty="0" sz="1100" spc="-2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…………………………………….</a:t>
            </a:r>
            <a:endParaRPr sz="1100">
              <a:latin typeface="Georgia"/>
              <a:cs typeface="Georgia"/>
            </a:endParaRPr>
          </a:p>
          <a:p>
            <a:pPr marL="177165" indent="-164465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177800" algn="l"/>
              </a:tabLst>
            </a:pPr>
            <a:r>
              <a:rPr dirty="0" sz="1100" b="1">
                <a:latin typeface="Georgia"/>
                <a:cs typeface="Georgia"/>
              </a:rPr>
              <a:t>Those </a:t>
            </a:r>
            <a:r>
              <a:rPr dirty="0" sz="1100" spc="-5" b="1">
                <a:latin typeface="Georgia"/>
                <a:cs typeface="Georgia"/>
              </a:rPr>
              <a:t>statements are </a:t>
            </a:r>
            <a:r>
              <a:rPr dirty="0" sz="1100" b="1">
                <a:latin typeface="Arial Black"/>
                <a:cs typeface="Arial Black"/>
              </a:rPr>
              <a:t>on </a:t>
            </a:r>
            <a:r>
              <a:rPr dirty="0" sz="1100" spc="-5" b="1">
                <a:latin typeface="Arial Black"/>
                <a:cs typeface="Arial Black"/>
              </a:rPr>
              <a:t>different </a:t>
            </a:r>
            <a:r>
              <a:rPr dirty="0" sz="1100" b="1">
                <a:latin typeface="Arial Black"/>
                <a:cs typeface="Arial Black"/>
              </a:rPr>
              <a:t>sides </a:t>
            </a:r>
            <a:r>
              <a:rPr dirty="0" sz="1100" spc="-5" b="1">
                <a:latin typeface="Arial Black"/>
                <a:cs typeface="Arial Black"/>
              </a:rPr>
              <a:t>of </a:t>
            </a:r>
            <a:r>
              <a:rPr dirty="0" sz="1100" b="1">
                <a:latin typeface="Arial Black"/>
                <a:cs typeface="Arial Black"/>
              </a:rPr>
              <a:t>the </a:t>
            </a:r>
            <a:r>
              <a:rPr dirty="0" sz="1100" spc="-5" b="1">
                <a:latin typeface="Arial Black"/>
                <a:cs typeface="Arial Black"/>
              </a:rPr>
              <a:t>argument</a:t>
            </a:r>
            <a:r>
              <a:rPr dirty="0" sz="1100" spc="-10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………………………………..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715" y="8557768"/>
            <a:ext cx="268789" cy="2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48252" y="8535796"/>
            <a:ext cx="399161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61865" y="8233156"/>
            <a:ext cx="630301" cy="486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65496" y="8105393"/>
            <a:ext cx="373633" cy="373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53329" y="7883270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67564" y="7511542"/>
            <a:ext cx="318050" cy="419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75071" y="7317993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23026" y="6923658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98413" y="6734936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29751" y="8958950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7969" y="8811094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35271" y="8668893"/>
            <a:ext cx="271399" cy="340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81651" y="8511031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30772" y="8390691"/>
            <a:ext cx="288280" cy="3377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43296" y="8160893"/>
            <a:ext cx="264159" cy="3618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20036" y="7964169"/>
            <a:ext cx="252722" cy="369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82735" y="7812913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23220" y="7534402"/>
            <a:ext cx="234856" cy="3886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65535" y="7350379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88715" y="8557768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7"/>
                </a:lnTo>
                <a:lnTo>
                  <a:pt x="165100" y="30733"/>
                </a:lnTo>
                <a:lnTo>
                  <a:pt x="167005" y="33146"/>
                </a:lnTo>
                <a:lnTo>
                  <a:pt x="168783" y="35432"/>
                </a:lnTo>
                <a:lnTo>
                  <a:pt x="163702" y="35813"/>
                </a:lnTo>
                <a:lnTo>
                  <a:pt x="158750" y="36067"/>
                </a:lnTo>
                <a:lnTo>
                  <a:pt x="153797" y="36321"/>
                </a:lnTo>
                <a:lnTo>
                  <a:pt x="142952" y="37199"/>
                </a:lnTo>
                <a:lnTo>
                  <a:pt x="134667" y="38957"/>
                </a:lnTo>
                <a:lnTo>
                  <a:pt x="129026" y="41715"/>
                </a:lnTo>
                <a:lnTo>
                  <a:pt x="126111" y="45592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4"/>
                </a:lnTo>
                <a:lnTo>
                  <a:pt x="215677" y="167628"/>
                </a:lnTo>
                <a:lnTo>
                  <a:pt x="240157" y="198754"/>
                </a:lnTo>
                <a:lnTo>
                  <a:pt x="264231" y="235404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7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22"/>
                </a:lnTo>
                <a:lnTo>
                  <a:pt x="143256" y="195198"/>
                </a:lnTo>
                <a:lnTo>
                  <a:pt x="141097" y="192531"/>
                </a:lnTo>
                <a:lnTo>
                  <a:pt x="141605" y="192912"/>
                </a:lnTo>
                <a:lnTo>
                  <a:pt x="142748" y="193547"/>
                </a:lnTo>
                <a:lnTo>
                  <a:pt x="146304" y="196849"/>
                </a:lnTo>
                <a:lnTo>
                  <a:pt x="152654" y="202056"/>
                </a:lnTo>
                <a:lnTo>
                  <a:pt x="157352" y="205739"/>
                </a:lnTo>
                <a:lnTo>
                  <a:pt x="163068" y="210311"/>
                </a:lnTo>
                <a:lnTo>
                  <a:pt x="169163" y="215645"/>
                </a:lnTo>
                <a:lnTo>
                  <a:pt x="174789" y="220430"/>
                </a:lnTo>
                <a:lnTo>
                  <a:pt x="182165" y="227007"/>
                </a:lnTo>
                <a:lnTo>
                  <a:pt x="191327" y="235425"/>
                </a:lnTo>
                <a:lnTo>
                  <a:pt x="202311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1"/>
                </a:lnTo>
                <a:lnTo>
                  <a:pt x="231521" y="250609"/>
                </a:lnTo>
                <a:lnTo>
                  <a:pt x="223265" y="240068"/>
                </a:lnTo>
                <a:lnTo>
                  <a:pt x="189144" y="196610"/>
                </a:lnTo>
                <a:lnTo>
                  <a:pt x="154987" y="153150"/>
                </a:lnTo>
                <a:lnTo>
                  <a:pt x="120806" y="109675"/>
                </a:lnTo>
                <a:lnTo>
                  <a:pt x="86613" y="66166"/>
                </a:lnTo>
                <a:lnTo>
                  <a:pt x="58547" y="35940"/>
                </a:lnTo>
                <a:lnTo>
                  <a:pt x="45338" y="28320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45077" y="6731761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55676" y="589787"/>
            <a:ext cx="119697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2 / AB page</a:t>
            </a:r>
            <a:r>
              <a:rPr dirty="0" sz="1200" spc="-11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31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3372" y="820419"/>
            <a:ext cx="5742305" cy="35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 Black"/>
                <a:cs typeface="Arial Black"/>
              </a:rPr>
              <a:t>Use the extra word from exercise 1 in a </a:t>
            </a:r>
            <a:r>
              <a:rPr dirty="0" sz="1100" spc="-5">
                <a:latin typeface="Arial Black"/>
                <a:cs typeface="Arial Black"/>
              </a:rPr>
              <a:t>sentence of your</a:t>
            </a:r>
            <a:r>
              <a:rPr dirty="0" sz="1100" spc="-95">
                <a:latin typeface="Arial Black"/>
                <a:cs typeface="Arial Black"/>
              </a:rPr>
              <a:t> </a:t>
            </a:r>
            <a:r>
              <a:rPr dirty="0" sz="1100">
                <a:latin typeface="Arial Black"/>
                <a:cs typeface="Arial Black"/>
              </a:rPr>
              <a:t>own.</a:t>
            </a:r>
            <a:endParaRPr sz="1100">
              <a:latin typeface="Arial Black"/>
              <a:cs typeface="Arial Black"/>
            </a:endParaRPr>
          </a:p>
          <a:p>
            <a:pPr marL="577850">
              <a:lnSpc>
                <a:spcPct val="100000"/>
              </a:lnSpc>
              <a:spcBef>
                <a:spcPts val="25"/>
              </a:spcBef>
            </a:pPr>
            <a:r>
              <a:rPr dirty="0" sz="1100" spc="-5">
                <a:latin typeface="Georgia"/>
                <a:cs typeface="Georgia"/>
              </a:rPr>
              <a:t>………………………………………………………………………………………………………………………..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5676" y="1320038"/>
            <a:ext cx="119697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7 / AB page</a:t>
            </a:r>
            <a:r>
              <a:rPr dirty="0" sz="1200" spc="-11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32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9363" y="1520144"/>
            <a:ext cx="6528434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dirty="0" sz="1100" spc="-5">
                <a:latin typeface="Arial Black"/>
                <a:cs typeface="Arial Black"/>
              </a:rPr>
              <a:t>The following paragraphs </a:t>
            </a:r>
            <a:r>
              <a:rPr dirty="0" sz="1100">
                <a:latin typeface="Arial Black"/>
                <a:cs typeface="Arial Black"/>
              </a:rPr>
              <a:t>are </a:t>
            </a:r>
            <a:r>
              <a:rPr dirty="0" sz="1100" spc="-5">
                <a:latin typeface="Arial Black"/>
                <a:cs typeface="Arial Black"/>
              </a:rPr>
              <a:t>comments </a:t>
            </a:r>
            <a:r>
              <a:rPr dirty="0" sz="1100">
                <a:latin typeface="Arial Black"/>
                <a:cs typeface="Arial Black"/>
              </a:rPr>
              <a:t>made by </a:t>
            </a:r>
            <a:r>
              <a:rPr dirty="0" sz="1100" spc="-5">
                <a:latin typeface="Arial Black"/>
                <a:cs typeface="Arial Black"/>
              </a:rPr>
              <a:t>university </a:t>
            </a:r>
            <a:r>
              <a:rPr dirty="0" sz="1100">
                <a:latin typeface="Arial Black"/>
                <a:cs typeface="Arial Black"/>
              </a:rPr>
              <a:t>students. </a:t>
            </a:r>
            <a:r>
              <a:rPr dirty="0" sz="1100" spc="-10">
                <a:latin typeface="Arial Black"/>
                <a:cs typeface="Arial Black"/>
              </a:rPr>
              <a:t>Fill </a:t>
            </a:r>
            <a:r>
              <a:rPr dirty="0" sz="1100">
                <a:latin typeface="Arial Black"/>
                <a:cs typeface="Arial Black"/>
              </a:rPr>
              <a:t>in </a:t>
            </a:r>
            <a:r>
              <a:rPr dirty="0" sz="1100" spc="-5">
                <a:latin typeface="Arial Black"/>
                <a:cs typeface="Arial Black"/>
              </a:rPr>
              <a:t>the gaps  </a:t>
            </a:r>
            <a:r>
              <a:rPr dirty="0" sz="1100">
                <a:latin typeface="Arial Black"/>
                <a:cs typeface="Arial Black"/>
              </a:rPr>
              <a:t>with the </a:t>
            </a:r>
            <a:r>
              <a:rPr dirty="0" sz="1100" spc="-5">
                <a:latin typeface="Arial Black"/>
                <a:cs typeface="Arial Black"/>
              </a:rPr>
              <a:t>appropriate </a:t>
            </a:r>
            <a:r>
              <a:rPr dirty="0" sz="1100">
                <a:latin typeface="Arial Black"/>
                <a:cs typeface="Arial Black"/>
              </a:rPr>
              <a:t>university </a:t>
            </a:r>
            <a:r>
              <a:rPr dirty="0" sz="1100" spc="-5">
                <a:latin typeface="Arial Black"/>
                <a:cs typeface="Arial Black"/>
              </a:rPr>
              <a:t>subjects. </a:t>
            </a:r>
            <a:r>
              <a:rPr dirty="0" sz="1100">
                <a:latin typeface="Arial Black"/>
                <a:cs typeface="Arial Black"/>
              </a:rPr>
              <a:t>One </a:t>
            </a:r>
            <a:r>
              <a:rPr dirty="0" sz="1100" spc="-5">
                <a:latin typeface="Arial Black"/>
                <a:cs typeface="Arial Black"/>
              </a:rPr>
              <a:t>subject </a:t>
            </a:r>
            <a:r>
              <a:rPr dirty="0" sz="1100">
                <a:latin typeface="Arial Black"/>
                <a:cs typeface="Arial Black"/>
              </a:rPr>
              <a:t>is </a:t>
            </a:r>
            <a:r>
              <a:rPr dirty="0" sz="1100" spc="-5">
                <a:latin typeface="Arial Black"/>
                <a:cs typeface="Arial Black"/>
              </a:rPr>
              <a:t>not</a:t>
            </a:r>
            <a:r>
              <a:rPr dirty="0" sz="1100" spc="10">
                <a:latin typeface="Arial Black"/>
                <a:cs typeface="Arial Black"/>
              </a:rPr>
              <a:t> </a:t>
            </a:r>
            <a:r>
              <a:rPr dirty="0" sz="1100" spc="-5">
                <a:latin typeface="Arial Black"/>
                <a:cs typeface="Arial Black"/>
              </a:rPr>
              <a:t>needed.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0330" y="2092705"/>
            <a:ext cx="5431155" cy="5613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6367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82880">
              <a:lnSpc>
                <a:spcPct val="100000"/>
              </a:lnSpc>
            </a:pPr>
            <a:r>
              <a:rPr dirty="0" sz="1100" spc="-5" b="1">
                <a:latin typeface="Arial Black"/>
                <a:cs typeface="Arial Black"/>
              </a:rPr>
              <a:t>Banking and Finance, Linguistics, Fine </a:t>
            </a:r>
            <a:r>
              <a:rPr dirty="0" sz="1100" b="1">
                <a:latin typeface="Arial Black"/>
                <a:cs typeface="Arial Black"/>
              </a:rPr>
              <a:t>Arts </a:t>
            </a:r>
            <a:r>
              <a:rPr dirty="0" sz="1100" spc="-5" b="1">
                <a:latin typeface="Arial Black"/>
                <a:cs typeface="Arial Black"/>
              </a:rPr>
              <a:t>,History, Physics,</a:t>
            </a:r>
            <a:r>
              <a:rPr dirty="0" sz="1100" spc="130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Arial Black"/>
                <a:cs typeface="Arial Black"/>
              </a:rPr>
              <a:t>Law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7276" y="2979166"/>
            <a:ext cx="6758940" cy="1913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30504">
              <a:lnSpc>
                <a:spcPts val="1250"/>
              </a:lnSpc>
              <a:buAutoNum type="arabicPeriod"/>
              <a:tabLst>
                <a:tab pos="162560" algn="l"/>
                <a:tab pos="3239135" algn="l"/>
              </a:tabLst>
            </a:pPr>
            <a:r>
              <a:rPr dirty="0" sz="1100" spc="-5" b="1">
                <a:latin typeface="Georgia"/>
                <a:cs typeface="Georgia"/>
              </a:rPr>
              <a:t>You </a:t>
            </a:r>
            <a:r>
              <a:rPr dirty="0" sz="1100" spc="4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should </a:t>
            </a:r>
            <a:r>
              <a:rPr dirty="0" sz="1100" spc="4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study</a:t>
            </a:r>
            <a:r>
              <a:rPr dirty="0" sz="1100" u="sng">
                <a:latin typeface="Times New Roman"/>
                <a:cs typeface="Times New Roman"/>
              </a:rPr>
              <a:t> 	</a:t>
            </a:r>
            <a:r>
              <a:rPr dirty="0" sz="1100" b="1">
                <a:latin typeface="Georgia"/>
                <a:cs typeface="Georgia"/>
              </a:rPr>
              <a:t>if </a:t>
            </a:r>
            <a:r>
              <a:rPr dirty="0" sz="1100" spc="-5" b="1">
                <a:latin typeface="Georgia"/>
                <a:cs typeface="Georgia"/>
              </a:rPr>
              <a:t>you’re interested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learning about the</a:t>
            </a:r>
            <a:r>
              <a:rPr dirty="0" sz="110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legal </a:t>
            </a:r>
            <a:r>
              <a:rPr dirty="0" sz="110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system. </a:t>
            </a:r>
            <a:r>
              <a:rPr dirty="0" sz="1100" b="1">
                <a:latin typeface="Georgia"/>
                <a:cs typeface="Georgia"/>
              </a:rPr>
              <a:t>I studied </a:t>
            </a:r>
            <a:r>
              <a:rPr dirty="0" sz="1100" spc="-5" b="1">
                <a:latin typeface="Georgia"/>
                <a:cs typeface="Georgia"/>
              </a:rPr>
              <a:t>it because </a:t>
            </a: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wanted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help people,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now </a:t>
            </a: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have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great job </a:t>
            </a:r>
            <a:r>
              <a:rPr dirty="0" sz="1100" b="1">
                <a:latin typeface="Georgia"/>
                <a:cs typeface="Georgia"/>
              </a:rPr>
              <a:t>in an</a:t>
            </a:r>
            <a:r>
              <a:rPr dirty="0" sz="1100" spc="4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office.</a:t>
            </a:r>
            <a:endParaRPr sz="1100">
              <a:latin typeface="Georgia"/>
              <a:cs typeface="Georgia"/>
            </a:endParaRPr>
          </a:p>
          <a:p>
            <a:pPr marL="181610" indent="-168910">
              <a:lnSpc>
                <a:spcPts val="1190"/>
              </a:lnSpc>
              <a:buFont typeface="Georgia"/>
              <a:buAutoNum type="arabicPeriod"/>
              <a:tabLst>
                <a:tab pos="182245" algn="l"/>
                <a:tab pos="2655570" algn="l"/>
              </a:tabLst>
            </a:pPr>
            <a:r>
              <a:rPr dirty="0" sz="1100" spc="-5" b="1">
                <a:latin typeface="Georgia"/>
                <a:cs typeface="Georgia"/>
              </a:rPr>
              <a:t>Studying</a:t>
            </a:r>
            <a:r>
              <a:rPr dirty="0" sz="1100" spc="-5" b="1" u="sng">
                <a:latin typeface="Georgia"/>
                <a:cs typeface="Georgia"/>
              </a:rPr>
              <a:t> 	</a:t>
            </a:r>
            <a:r>
              <a:rPr dirty="0" sz="1100" spc="-5" b="1">
                <a:latin typeface="Georgia"/>
                <a:cs typeface="Georgia"/>
              </a:rPr>
              <a:t>lets </a:t>
            </a:r>
            <a:r>
              <a:rPr dirty="0" sz="1100" spc="-10" b="1">
                <a:latin typeface="Georgia"/>
                <a:cs typeface="Georgia"/>
              </a:rPr>
              <a:t>me </a:t>
            </a:r>
            <a:r>
              <a:rPr dirty="0" sz="1100" spc="-5" b="1">
                <a:latin typeface="Georgia"/>
                <a:cs typeface="Georgia"/>
              </a:rPr>
              <a:t>focus on my love of language </a:t>
            </a:r>
            <a:r>
              <a:rPr dirty="0" sz="1100" b="1">
                <a:latin typeface="Georgia"/>
                <a:cs typeface="Georgia"/>
              </a:rPr>
              <a:t>in an</a:t>
            </a:r>
            <a:r>
              <a:rPr dirty="0" sz="1100" spc="7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analytical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b="1">
                <a:latin typeface="Georgia"/>
                <a:cs typeface="Georgia"/>
              </a:rPr>
              <a:t>way. It </a:t>
            </a:r>
            <a:r>
              <a:rPr dirty="0" sz="1100" spc="-5" b="1">
                <a:latin typeface="Georgia"/>
                <a:cs typeface="Georgia"/>
              </a:rPr>
              <a:t>has introduced me </a:t>
            </a:r>
            <a:r>
              <a:rPr dirty="0" sz="1100" b="1">
                <a:latin typeface="Georgia"/>
                <a:cs typeface="Georgia"/>
              </a:rPr>
              <a:t>to ideas </a:t>
            </a:r>
            <a:r>
              <a:rPr dirty="0" sz="1100" spc="-5" b="1">
                <a:latin typeface="Georgia"/>
                <a:cs typeface="Georgia"/>
              </a:rPr>
              <a:t>about language that </a:t>
            </a: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never thought of</a:t>
            </a:r>
            <a:r>
              <a:rPr dirty="0" sz="1100" spc="4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before.</a:t>
            </a:r>
            <a:endParaRPr sz="1100">
              <a:latin typeface="Georgia"/>
              <a:cs typeface="Georgia"/>
            </a:endParaRPr>
          </a:p>
          <a:p>
            <a:pPr marL="12700" marR="173990">
              <a:lnSpc>
                <a:spcPts val="1250"/>
              </a:lnSpc>
              <a:spcBef>
                <a:spcPts val="60"/>
              </a:spcBef>
              <a:buFont typeface="Georgia"/>
              <a:buAutoNum type="arabicPeriod" startAt="3"/>
              <a:tabLst>
                <a:tab pos="180340" algn="l"/>
                <a:tab pos="6565265" algn="l"/>
              </a:tabLst>
            </a:pPr>
            <a:r>
              <a:rPr dirty="0" sz="1100" b="1">
                <a:latin typeface="Georgia"/>
                <a:cs typeface="Georgia"/>
              </a:rPr>
              <a:t>Maths has </a:t>
            </a:r>
            <a:r>
              <a:rPr dirty="0" sz="1100" spc="-5" b="1">
                <a:latin typeface="Georgia"/>
                <a:cs typeface="Georgia"/>
              </a:rPr>
              <a:t>always been my strongest subject, </a:t>
            </a:r>
            <a:r>
              <a:rPr dirty="0" sz="1100" b="1">
                <a:latin typeface="Georgia"/>
                <a:cs typeface="Georgia"/>
              </a:rPr>
              <a:t>and I feel </a:t>
            </a:r>
            <a:r>
              <a:rPr dirty="0" sz="1100" spc="-5" b="1">
                <a:latin typeface="Georgia"/>
                <a:cs typeface="Georgia"/>
              </a:rPr>
              <a:t>that</a:t>
            </a:r>
            <a:r>
              <a:rPr dirty="0" sz="1100" spc="-1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by</a:t>
            </a:r>
            <a:r>
              <a:rPr dirty="0" sz="1100" spc="-1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studying </a:t>
            </a:r>
            <a:r>
              <a:rPr dirty="0" sz="1100" b="1" u="sng">
                <a:latin typeface="Georgia"/>
                <a:cs typeface="Georgia"/>
              </a:rPr>
              <a:t> </a:t>
            </a:r>
            <a:r>
              <a:rPr dirty="0" sz="1100" b="1" u="sng">
                <a:latin typeface="Georgia"/>
                <a:cs typeface="Georgia"/>
              </a:rPr>
              <a:t>	</a:t>
            </a:r>
            <a:r>
              <a:rPr dirty="0" sz="1100" spc="-200" b="1" u="sng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I can use </a:t>
            </a:r>
            <a:r>
              <a:rPr dirty="0" sz="1100" spc="-5" b="1">
                <a:latin typeface="Georgia"/>
                <a:cs typeface="Georgia"/>
              </a:rPr>
              <a:t>my strengths </a:t>
            </a:r>
            <a:r>
              <a:rPr dirty="0" sz="1100" b="1">
                <a:latin typeface="Georgia"/>
                <a:cs typeface="Georgia"/>
              </a:rPr>
              <a:t>to solve </a:t>
            </a:r>
            <a:r>
              <a:rPr dirty="0" sz="1100" spc="-5" b="1">
                <a:latin typeface="Georgia"/>
                <a:cs typeface="Georgia"/>
              </a:rPr>
              <a:t>practical</a:t>
            </a:r>
            <a:r>
              <a:rPr dirty="0" sz="1100" spc="-4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problems.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ts val="1180"/>
              </a:lnSpc>
              <a:buFont typeface="Georgia"/>
              <a:buAutoNum type="arabicPeriod" startAt="3"/>
              <a:tabLst>
                <a:tab pos="185420" algn="l"/>
                <a:tab pos="1985645" algn="l"/>
              </a:tabLst>
            </a:pPr>
            <a:r>
              <a:rPr dirty="0" sz="1100" b="1" u="sng">
                <a:latin typeface="Georgia"/>
                <a:cs typeface="Georgia"/>
              </a:rPr>
              <a:t> </a:t>
            </a:r>
            <a:r>
              <a:rPr dirty="0" sz="1100" b="1" u="sng">
                <a:latin typeface="Georgia"/>
                <a:cs typeface="Georgia"/>
              </a:rPr>
              <a:t>	</a:t>
            </a:r>
            <a:r>
              <a:rPr dirty="0" sz="1100" b="1">
                <a:latin typeface="Georgia"/>
                <a:cs typeface="Georgia"/>
              </a:rPr>
              <a:t>is a </a:t>
            </a:r>
            <a:r>
              <a:rPr dirty="0" sz="1100" spc="-5" b="1">
                <a:latin typeface="Georgia"/>
                <a:cs typeface="Georgia"/>
              </a:rPr>
              <a:t>subject that </a:t>
            </a:r>
            <a:r>
              <a:rPr dirty="0" sz="1100" b="1">
                <a:latin typeface="Georgia"/>
                <a:cs typeface="Georgia"/>
              </a:rPr>
              <a:t>I’ve </a:t>
            </a:r>
            <a:r>
              <a:rPr dirty="0" sz="1100" spc="-5" b="1">
                <a:latin typeface="Georgia"/>
                <a:cs typeface="Georgia"/>
              </a:rPr>
              <a:t>always been interested in. Learning</a:t>
            </a:r>
            <a:r>
              <a:rPr dirty="0" sz="1100" spc="1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about</a:t>
            </a:r>
            <a:endParaRPr sz="1100">
              <a:latin typeface="Georgia"/>
              <a:cs typeface="Georgia"/>
            </a:endParaRPr>
          </a:p>
          <a:p>
            <a:pPr marL="12700" marR="416559">
              <a:lnSpc>
                <a:spcPts val="1250"/>
              </a:lnSpc>
              <a:spcBef>
                <a:spcPts val="65"/>
              </a:spcBef>
            </a:pPr>
            <a:r>
              <a:rPr dirty="0" sz="1100" spc="-5" b="1">
                <a:latin typeface="Georgia"/>
                <a:cs typeface="Georgia"/>
              </a:rPr>
              <a:t>ancient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modern civilisations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fascinating. Studying </a:t>
            </a:r>
            <a:r>
              <a:rPr dirty="0" sz="1100" b="1">
                <a:latin typeface="Georgia"/>
                <a:cs typeface="Georgia"/>
              </a:rPr>
              <a:t>it </a:t>
            </a:r>
            <a:r>
              <a:rPr dirty="0" sz="1100" spc="-5" b="1">
                <a:latin typeface="Georgia"/>
                <a:cs typeface="Georgia"/>
              </a:rPr>
              <a:t>at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higher level means really  </a:t>
            </a:r>
            <a:r>
              <a:rPr dirty="0" sz="1100" spc="-5" b="1">
                <a:latin typeface="Georgia"/>
                <a:cs typeface="Georgia"/>
              </a:rPr>
              <a:t>understanding how different cultures interacted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</a:t>
            </a:r>
            <a:r>
              <a:rPr dirty="0" sz="1100" spc="6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past.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ts val="1250"/>
              </a:lnSpc>
              <a:spcBef>
                <a:spcPts val="10"/>
              </a:spcBef>
              <a:buFont typeface="Georgia"/>
              <a:buAutoNum type="arabicPeriod" startAt="5"/>
              <a:tabLst>
                <a:tab pos="177800" algn="l"/>
                <a:tab pos="4291965" algn="l"/>
              </a:tabLst>
            </a:pPr>
            <a:r>
              <a:rPr dirty="0" sz="1100" spc="-5" b="1">
                <a:latin typeface="Georgia"/>
                <a:cs typeface="Georgia"/>
              </a:rPr>
              <a:t>Economics </a:t>
            </a:r>
            <a:r>
              <a:rPr dirty="0" sz="1100" b="1">
                <a:latin typeface="Georgia"/>
                <a:cs typeface="Georgia"/>
              </a:rPr>
              <a:t>and the global </a:t>
            </a:r>
            <a:r>
              <a:rPr dirty="0" sz="1100" spc="-5" b="1">
                <a:latin typeface="Georgia"/>
                <a:cs typeface="Georgia"/>
              </a:rPr>
              <a:t>market have always interested me, but </a:t>
            </a:r>
            <a:r>
              <a:rPr dirty="0" sz="1100" b="1">
                <a:latin typeface="Georgia"/>
                <a:cs typeface="Georgia"/>
              </a:rPr>
              <a:t>I wanted to study a </a:t>
            </a:r>
            <a:r>
              <a:rPr dirty="0" sz="1100" spc="-5" b="1">
                <a:latin typeface="Georgia"/>
                <a:cs typeface="Georgia"/>
              </a:rPr>
              <a:t>subject  </a:t>
            </a:r>
            <a:r>
              <a:rPr dirty="0" sz="1100" spc="-5" b="1">
                <a:latin typeface="Georgia"/>
                <a:cs typeface="Georgia"/>
              </a:rPr>
              <a:t>with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clear career path, </a:t>
            </a:r>
            <a:r>
              <a:rPr dirty="0" sz="1100" b="1">
                <a:latin typeface="Georgia"/>
                <a:cs typeface="Georgia"/>
              </a:rPr>
              <a:t>so  </a:t>
            </a:r>
            <a:r>
              <a:rPr dirty="0" sz="1100" spc="3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I</a:t>
            </a:r>
            <a:r>
              <a:rPr dirty="0" sz="1100" spc="9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chose</a:t>
            </a:r>
            <a:r>
              <a:rPr dirty="0" sz="1100" b="1" u="sng">
                <a:latin typeface="Georgia"/>
                <a:cs typeface="Georgia"/>
              </a:rPr>
              <a:t> 	</a:t>
            </a:r>
            <a:r>
              <a:rPr dirty="0" sz="1100" b="1">
                <a:latin typeface="Georgia"/>
                <a:cs typeface="Georgia"/>
              </a:rPr>
              <a:t>. </a:t>
            </a:r>
            <a:r>
              <a:rPr dirty="0" sz="1100" spc="-5" b="1">
                <a:latin typeface="Georgia"/>
                <a:cs typeface="Georgia"/>
              </a:rPr>
              <a:t>After </a:t>
            </a: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graduate, </a:t>
            </a:r>
            <a:r>
              <a:rPr dirty="0" sz="1100" b="1">
                <a:latin typeface="Georgia"/>
                <a:cs typeface="Georgia"/>
              </a:rPr>
              <a:t>I want</a:t>
            </a:r>
            <a:r>
              <a:rPr dirty="0" sz="1100" spc="-6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to</a:t>
            </a:r>
            <a:r>
              <a:rPr dirty="0" sz="1100" spc="-2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begin </a:t>
            </a:r>
            <a:r>
              <a:rPr dirty="0" sz="110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career </a:t>
            </a:r>
            <a:r>
              <a:rPr dirty="0" sz="1100" b="1">
                <a:latin typeface="Georgia"/>
                <a:cs typeface="Georgia"/>
              </a:rPr>
              <a:t>in</a:t>
            </a:r>
            <a:r>
              <a:rPr dirty="0" sz="1100" spc="-6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investment.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5676" y="5200472"/>
            <a:ext cx="1299210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11 / AB page</a:t>
            </a:r>
            <a:r>
              <a:rPr dirty="0" sz="1200" spc="-11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34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7276" y="5394266"/>
            <a:ext cx="6561455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dirty="0" sz="1100">
                <a:latin typeface="Arial Black"/>
                <a:cs typeface="Arial Black"/>
              </a:rPr>
              <a:t>Complete the </a:t>
            </a:r>
            <a:r>
              <a:rPr dirty="0" sz="1100" spc="-5">
                <a:latin typeface="Arial Black"/>
                <a:cs typeface="Arial Black"/>
              </a:rPr>
              <a:t>sentences </a:t>
            </a:r>
            <a:r>
              <a:rPr dirty="0" sz="1100">
                <a:latin typeface="Arial Black"/>
                <a:cs typeface="Arial Black"/>
              </a:rPr>
              <a:t>with the </a:t>
            </a:r>
            <a:r>
              <a:rPr dirty="0" sz="1100" spc="-5">
                <a:latin typeface="Arial Black"/>
                <a:cs typeface="Arial Black"/>
              </a:rPr>
              <a:t>following </a:t>
            </a:r>
            <a:r>
              <a:rPr dirty="0" sz="1150" spc="-35" i="1">
                <a:latin typeface="Arial Black"/>
                <a:cs typeface="Arial Black"/>
              </a:rPr>
              <a:t>body </a:t>
            </a:r>
            <a:r>
              <a:rPr dirty="0" sz="1100" spc="-5">
                <a:latin typeface="Arial Black"/>
                <a:cs typeface="Arial Black"/>
              </a:rPr>
              <a:t>idioms. Work </a:t>
            </a:r>
            <a:r>
              <a:rPr dirty="0" sz="1100">
                <a:latin typeface="Arial Black"/>
                <a:cs typeface="Arial Black"/>
              </a:rPr>
              <a:t>in </a:t>
            </a:r>
            <a:r>
              <a:rPr dirty="0" sz="1100" spc="-5">
                <a:latin typeface="Arial Black"/>
                <a:cs typeface="Arial Black"/>
              </a:rPr>
              <a:t>pairs and check that  </a:t>
            </a:r>
            <a:r>
              <a:rPr dirty="0" sz="1100" spc="-5">
                <a:latin typeface="Arial Black"/>
                <a:cs typeface="Arial Black"/>
              </a:rPr>
              <a:t>you understand their</a:t>
            </a:r>
            <a:r>
              <a:rPr dirty="0" sz="1100" spc="20">
                <a:latin typeface="Arial Black"/>
                <a:cs typeface="Arial Black"/>
              </a:rPr>
              <a:t> </a:t>
            </a:r>
            <a:r>
              <a:rPr dirty="0" sz="1100" spc="-5">
                <a:latin typeface="Arial Black"/>
                <a:cs typeface="Arial Black"/>
              </a:rPr>
              <a:t>meanings.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53666" y="5813425"/>
            <a:ext cx="4094479" cy="75755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wrap="square" lIns="0" tIns="506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9"/>
              </a:spcBef>
            </a:pPr>
            <a:endParaRPr sz="1200">
              <a:latin typeface="Times New Roman"/>
              <a:cs typeface="Times New Roman"/>
            </a:endParaRPr>
          </a:p>
          <a:p>
            <a:pPr marL="534670" marR="99060" indent="-257810">
              <a:lnSpc>
                <a:spcPct val="118200"/>
              </a:lnSpc>
            </a:pPr>
            <a:r>
              <a:rPr dirty="0" sz="1100" spc="-5" b="1">
                <a:latin typeface="Arial Black"/>
                <a:cs typeface="Arial Black"/>
              </a:rPr>
              <a:t>get </a:t>
            </a:r>
            <a:r>
              <a:rPr dirty="0" sz="1100" b="1">
                <a:latin typeface="Arial Black"/>
                <a:cs typeface="Arial Black"/>
              </a:rPr>
              <a:t>it </a:t>
            </a:r>
            <a:r>
              <a:rPr dirty="0" sz="1100" spc="-5" b="1">
                <a:latin typeface="Arial Black"/>
                <a:cs typeface="Arial Black"/>
              </a:rPr>
              <a:t>off your chest, get cold feet, play </a:t>
            </a:r>
            <a:r>
              <a:rPr dirty="0" sz="1100" b="1">
                <a:latin typeface="Arial Black"/>
                <a:cs typeface="Arial Black"/>
              </a:rPr>
              <a:t>it by </a:t>
            </a:r>
            <a:r>
              <a:rPr dirty="0" sz="1100" spc="-5" b="1">
                <a:latin typeface="Arial Black"/>
                <a:cs typeface="Arial Black"/>
              </a:rPr>
              <a:t>ear,  </a:t>
            </a:r>
            <a:r>
              <a:rPr dirty="0" sz="1100" b="1">
                <a:latin typeface="Arial Black"/>
                <a:cs typeface="Arial Black"/>
              </a:rPr>
              <a:t>keep </a:t>
            </a:r>
            <a:r>
              <a:rPr dirty="0" sz="1100" spc="-5" b="1">
                <a:latin typeface="Arial Black"/>
                <a:cs typeface="Arial Black"/>
              </a:rPr>
              <a:t>your chin up, </a:t>
            </a:r>
            <a:r>
              <a:rPr dirty="0" sz="1100" b="1">
                <a:latin typeface="Arial Black"/>
                <a:cs typeface="Arial Black"/>
              </a:rPr>
              <a:t>have a </a:t>
            </a:r>
            <a:r>
              <a:rPr dirty="0" sz="1100" spc="-5" b="1">
                <a:latin typeface="Arial Black"/>
                <a:cs typeface="Arial Black"/>
              </a:rPr>
              <a:t>head for figures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3663" y="6722236"/>
            <a:ext cx="6527165" cy="8140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925" indent="-149225">
              <a:lnSpc>
                <a:spcPts val="1285"/>
              </a:lnSpc>
              <a:buFont typeface="Georgia"/>
              <a:buAutoNum type="arabicPeriod"/>
              <a:tabLst>
                <a:tab pos="162560" algn="l"/>
              </a:tabLst>
            </a:pPr>
            <a:r>
              <a:rPr dirty="0" sz="1100" b="1">
                <a:latin typeface="Georgia"/>
                <a:cs typeface="Georgia"/>
              </a:rPr>
              <a:t>I’m </a:t>
            </a:r>
            <a:r>
              <a:rPr dirty="0" sz="1100" spc="-5" b="1">
                <a:latin typeface="Georgia"/>
                <a:cs typeface="Georgia"/>
              </a:rPr>
              <a:t>too nervous </a:t>
            </a:r>
            <a:r>
              <a:rPr dirty="0" sz="1100" b="1">
                <a:latin typeface="Georgia"/>
                <a:cs typeface="Georgia"/>
              </a:rPr>
              <a:t>to do a </a:t>
            </a:r>
            <a:r>
              <a:rPr dirty="0" sz="1100" spc="-5" b="1">
                <a:latin typeface="Georgia"/>
                <a:cs typeface="Georgia"/>
              </a:rPr>
              <a:t>parachute </a:t>
            </a:r>
            <a:r>
              <a:rPr dirty="0" sz="1100" b="1">
                <a:latin typeface="Georgia"/>
                <a:cs typeface="Georgia"/>
              </a:rPr>
              <a:t>jump. I </a:t>
            </a:r>
            <a:r>
              <a:rPr dirty="0" sz="1100" spc="-5" b="1">
                <a:latin typeface="Georgia"/>
                <a:cs typeface="Georgia"/>
              </a:rPr>
              <a:t>think that I’ll………………….. </a:t>
            </a:r>
            <a:r>
              <a:rPr dirty="0" sz="1100" b="1">
                <a:latin typeface="Georgia"/>
                <a:cs typeface="Georgia"/>
              </a:rPr>
              <a:t>at </a:t>
            </a:r>
            <a:r>
              <a:rPr dirty="0" sz="1100" spc="-5" b="1">
                <a:latin typeface="Georgia"/>
                <a:cs typeface="Georgia"/>
              </a:rPr>
              <a:t>the last</a:t>
            </a:r>
            <a:r>
              <a:rPr dirty="0" sz="1100" spc="7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minute.</a:t>
            </a:r>
            <a:endParaRPr sz="1100">
              <a:latin typeface="Georgia"/>
              <a:cs typeface="Georgia"/>
            </a:endParaRPr>
          </a:p>
          <a:p>
            <a:pPr marL="181610" indent="-168910">
              <a:lnSpc>
                <a:spcPts val="1250"/>
              </a:lnSpc>
              <a:buFont typeface="Georgia"/>
              <a:buAutoNum type="arabicPeriod"/>
              <a:tabLst>
                <a:tab pos="182245" algn="l"/>
              </a:tabLst>
            </a:pPr>
            <a:r>
              <a:rPr dirty="0" sz="1100" b="1">
                <a:latin typeface="Georgia"/>
                <a:cs typeface="Georgia"/>
              </a:rPr>
              <a:t>If you’ve </a:t>
            </a:r>
            <a:r>
              <a:rPr dirty="0" sz="1100" spc="-5" b="1">
                <a:latin typeface="Georgia"/>
                <a:cs typeface="Georgia"/>
              </a:rPr>
              <a:t>got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problem, </a:t>
            </a:r>
            <a:r>
              <a:rPr dirty="0" sz="1100" b="1">
                <a:latin typeface="Georgia"/>
                <a:cs typeface="Georgia"/>
              </a:rPr>
              <a:t>talk to </a:t>
            </a:r>
            <a:r>
              <a:rPr dirty="0" sz="1100" spc="-5" b="1">
                <a:latin typeface="Georgia"/>
                <a:cs typeface="Georgia"/>
              </a:rPr>
              <a:t>someone about </a:t>
            </a:r>
            <a:r>
              <a:rPr dirty="0" sz="1100" b="1">
                <a:latin typeface="Georgia"/>
                <a:cs typeface="Georgia"/>
              </a:rPr>
              <a:t>it. </a:t>
            </a:r>
            <a:r>
              <a:rPr dirty="0" sz="1100" spc="-10" b="1">
                <a:latin typeface="Georgia"/>
                <a:cs typeface="Georgia"/>
              </a:rPr>
              <a:t>It </a:t>
            </a:r>
            <a:r>
              <a:rPr dirty="0" sz="1100" spc="-5" b="1">
                <a:latin typeface="Georgia"/>
                <a:cs typeface="Georgia"/>
              </a:rPr>
              <a:t>helps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…………………………</a:t>
            </a:r>
            <a:r>
              <a:rPr dirty="0" sz="1100" spc="1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  <a:p>
            <a:pPr marL="180340" indent="-167640">
              <a:lnSpc>
                <a:spcPts val="1250"/>
              </a:lnSpc>
              <a:buFont typeface="Georgia"/>
              <a:buAutoNum type="arabicPeriod"/>
              <a:tabLst>
                <a:tab pos="180975" algn="l"/>
              </a:tabLst>
            </a:pP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don’t </a:t>
            </a:r>
            <a:r>
              <a:rPr dirty="0" sz="1100" b="1">
                <a:latin typeface="Georgia"/>
                <a:cs typeface="Georgia"/>
              </a:rPr>
              <a:t>think </a:t>
            </a:r>
            <a:r>
              <a:rPr dirty="0" sz="1100" spc="-5" b="1">
                <a:latin typeface="Georgia"/>
                <a:cs typeface="Georgia"/>
              </a:rPr>
              <a:t>I’d be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very good accountant. </a:t>
            </a: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don’t really ………………………………….</a:t>
            </a:r>
            <a:r>
              <a:rPr dirty="0" sz="1100" spc="7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ts val="1250"/>
              </a:lnSpc>
              <a:buFont typeface="Georgia"/>
              <a:buAutoNum type="arabicPeriod"/>
              <a:tabLst>
                <a:tab pos="185420" algn="l"/>
              </a:tabLst>
            </a:pPr>
            <a:r>
              <a:rPr dirty="0" sz="1100" spc="-5" b="1">
                <a:latin typeface="Georgia"/>
                <a:cs typeface="Georgia"/>
              </a:rPr>
              <a:t>………………………………………… </a:t>
            </a:r>
            <a:r>
              <a:rPr dirty="0" sz="1100" b="1">
                <a:latin typeface="Georgia"/>
                <a:cs typeface="Georgia"/>
              </a:rPr>
              <a:t>! I’</a:t>
            </a:r>
            <a:r>
              <a:rPr dirty="0" sz="1100" b="1">
                <a:latin typeface="Georgia"/>
                <a:cs typeface="Georgia"/>
              </a:rPr>
              <a:t>m </a:t>
            </a:r>
            <a:r>
              <a:rPr dirty="0" sz="1100" spc="-5" b="1">
                <a:latin typeface="Georgia"/>
                <a:cs typeface="Georgia"/>
              </a:rPr>
              <a:t>sure everything will </a:t>
            </a:r>
            <a:r>
              <a:rPr dirty="0" sz="1100" b="1">
                <a:latin typeface="Georgia"/>
                <a:cs typeface="Georgia"/>
              </a:rPr>
              <a:t>be </a:t>
            </a:r>
            <a:r>
              <a:rPr dirty="0" sz="1100" spc="-5" b="1">
                <a:latin typeface="Georgia"/>
                <a:cs typeface="Georgia"/>
              </a:rPr>
              <a:t>fine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the</a:t>
            </a:r>
            <a:r>
              <a:rPr dirty="0" sz="1100" spc="4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end.</a:t>
            </a:r>
            <a:endParaRPr sz="1100">
              <a:latin typeface="Georgia"/>
              <a:cs typeface="Georgia"/>
            </a:endParaRPr>
          </a:p>
          <a:p>
            <a:pPr marL="177165" indent="-164465">
              <a:lnSpc>
                <a:spcPts val="1285"/>
              </a:lnSpc>
              <a:buFont typeface="Georgia"/>
              <a:buAutoNum type="arabicPeriod"/>
              <a:tabLst>
                <a:tab pos="177800" algn="l"/>
              </a:tabLst>
            </a:pPr>
            <a:r>
              <a:rPr dirty="0" sz="1100" b="1">
                <a:latin typeface="Georgia"/>
                <a:cs typeface="Georgia"/>
              </a:rPr>
              <a:t>I’m </a:t>
            </a:r>
            <a:r>
              <a:rPr dirty="0" sz="1100" spc="-5" b="1">
                <a:latin typeface="Georgia"/>
                <a:cs typeface="Georgia"/>
              </a:rPr>
              <a:t>not </a:t>
            </a:r>
            <a:r>
              <a:rPr dirty="0" sz="1100" b="1">
                <a:latin typeface="Georgia"/>
                <a:cs typeface="Georgia"/>
              </a:rPr>
              <a:t>sure if </a:t>
            </a:r>
            <a:r>
              <a:rPr dirty="0" sz="1100" spc="-5" b="1">
                <a:latin typeface="Georgia"/>
                <a:cs typeface="Georgia"/>
              </a:rPr>
              <a:t>it’ll be </a:t>
            </a:r>
            <a:r>
              <a:rPr dirty="0" sz="1100" b="1">
                <a:latin typeface="Georgia"/>
                <a:cs typeface="Georgia"/>
              </a:rPr>
              <a:t>warm </a:t>
            </a:r>
            <a:r>
              <a:rPr dirty="0" sz="1100" spc="-5" b="1">
                <a:latin typeface="Georgia"/>
                <a:cs typeface="Georgia"/>
              </a:rPr>
              <a:t>enough </a:t>
            </a:r>
            <a:r>
              <a:rPr dirty="0" sz="1100" b="1">
                <a:latin typeface="Georgia"/>
                <a:cs typeface="Georgia"/>
              </a:rPr>
              <a:t>to have a </a:t>
            </a:r>
            <a:r>
              <a:rPr dirty="0" sz="1100" spc="-5" b="1">
                <a:latin typeface="Georgia"/>
                <a:cs typeface="Georgia"/>
              </a:rPr>
              <a:t>barbecue. We’ll have </a:t>
            </a:r>
            <a:r>
              <a:rPr dirty="0" sz="1100" b="1">
                <a:latin typeface="Georgia"/>
                <a:cs typeface="Georgia"/>
              </a:rPr>
              <a:t>to</a:t>
            </a:r>
            <a:r>
              <a:rPr dirty="0" sz="1100" spc="3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…………………………..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4244" y="867155"/>
            <a:ext cx="2334768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90444" y="4162044"/>
            <a:ext cx="2639568" cy="43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8265" y="8679688"/>
            <a:ext cx="268789" cy="274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57802" y="8657717"/>
            <a:ext cx="399161" cy="304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71415" y="8355076"/>
            <a:ext cx="630301" cy="486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75046" y="8227314"/>
            <a:ext cx="373633" cy="373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62879" y="8005191"/>
            <a:ext cx="427863" cy="356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77114" y="7633461"/>
            <a:ext cx="318050" cy="419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84621" y="7439914"/>
            <a:ext cx="338454" cy="4109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32576" y="7045579"/>
            <a:ext cx="294894" cy="4902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07963" y="6856856"/>
            <a:ext cx="254000" cy="4061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9301" y="9080869"/>
            <a:ext cx="317111" cy="2757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87519" y="8933015"/>
            <a:ext cx="274700" cy="3293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44821" y="8790876"/>
            <a:ext cx="271399" cy="3404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91201" y="8632952"/>
            <a:ext cx="268859" cy="3486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40322" y="8512611"/>
            <a:ext cx="288280" cy="3378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52846" y="8282813"/>
            <a:ext cx="264159" cy="3618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29586" y="8086090"/>
            <a:ext cx="252722" cy="3699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92285" y="7934832"/>
            <a:ext cx="313162" cy="3817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32770" y="7656321"/>
            <a:ext cx="234856" cy="3886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75085" y="7472298"/>
            <a:ext cx="242804" cy="3420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98265" y="8679688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7"/>
                </a:lnTo>
                <a:lnTo>
                  <a:pt x="165100" y="30733"/>
                </a:lnTo>
                <a:lnTo>
                  <a:pt x="167005" y="33146"/>
                </a:lnTo>
                <a:lnTo>
                  <a:pt x="168783" y="35432"/>
                </a:lnTo>
                <a:lnTo>
                  <a:pt x="163702" y="35813"/>
                </a:lnTo>
                <a:lnTo>
                  <a:pt x="158750" y="36067"/>
                </a:lnTo>
                <a:lnTo>
                  <a:pt x="153797" y="36194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1" y="45592"/>
                </a:lnTo>
                <a:lnTo>
                  <a:pt x="126416" y="49541"/>
                </a:lnTo>
                <a:lnTo>
                  <a:pt x="129222" y="55657"/>
                </a:lnTo>
                <a:lnTo>
                  <a:pt x="134504" y="63916"/>
                </a:lnTo>
                <a:lnTo>
                  <a:pt x="142239" y="74294"/>
                </a:lnTo>
                <a:lnTo>
                  <a:pt x="166719" y="105402"/>
                </a:lnTo>
                <a:lnTo>
                  <a:pt x="191198" y="136518"/>
                </a:lnTo>
                <a:lnTo>
                  <a:pt x="215677" y="167635"/>
                </a:lnTo>
                <a:lnTo>
                  <a:pt x="240157" y="198742"/>
                </a:lnTo>
                <a:lnTo>
                  <a:pt x="250340" y="212405"/>
                </a:lnTo>
                <a:lnTo>
                  <a:pt x="258381" y="224626"/>
                </a:lnTo>
                <a:lnTo>
                  <a:pt x="264231" y="235402"/>
                </a:lnTo>
                <a:lnTo>
                  <a:pt x="267843" y="244728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7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7"/>
                </a:lnTo>
                <a:lnTo>
                  <a:pt x="165691" y="223332"/>
                </a:lnTo>
                <a:lnTo>
                  <a:pt x="143256" y="195237"/>
                </a:lnTo>
                <a:lnTo>
                  <a:pt x="141097" y="192557"/>
                </a:lnTo>
                <a:lnTo>
                  <a:pt x="141605" y="192938"/>
                </a:lnTo>
                <a:lnTo>
                  <a:pt x="142748" y="193509"/>
                </a:lnTo>
                <a:lnTo>
                  <a:pt x="146304" y="196811"/>
                </a:lnTo>
                <a:lnTo>
                  <a:pt x="152654" y="202069"/>
                </a:lnTo>
                <a:lnTo>
                  <a:pt x="157352" y="205714"/>
                </a:lnTo>
                <a:lnTo>
                  <a:pt x="163068" y="210299"/>
                </a:lnTo>
                <a:lnTo>
                  <a:pt x="169163" y="215645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1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1"/>
                </a:lnTo>
                <a:lnTo>
                  <a:pt x="231521" y="250596"/>
                </a:lnTo>
                <a:lnTo>
                  <a:pt x="223265" y="240068"/>
                </a:lnTo>
                <a:lnTo>
                  <a:pt x="189144" y="196617"/>
                </a:lnTo>
                <a:lnTo>
                  <a:pt x="154987" y="153150"/>
                </a:lnTo>
                <a:lnTo>
                  <a:pt x="120806" y="109667"/>
                </a:lnTo>
                <a:lnTo>
                  <a:pt x="86613" y="66166"/>
                </a:lnTo>
                <a:lnTo>
                  <a:pt x="58547" y="35940"/>
                </a:lnTo>
                <a:lnTo>
                  <a:pt x="45338" y="28320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54627" y="6853681"/>
            <a:ext cx="2566437" cy="25061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179191" y="605028"/>
            <a:ext cx="1524635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 Black"/>
                <a:cs typeface="Arial Black"/>
              </a:rPr>
              <a:t>MODEL</a:t>
            </a:r>
            <a:r>
              <a:rPr dirty="0" sz="1200" spc="-75" b="1">
                <a:latin typeface="Arial Black"/>
                <a:cs typeface="Arial Black"/>
              </a:rPr>
              <a:t> </a:t>
            </a:r>
            <a:r>
              <a:rPr dirty="0" sz="1200" spc="-5" b="1">
                <a:latin typeface="Arial Black"/>
                <a:cs typeface="Arial Black"/>
              </a:rPr>
              <a:t>ANSWERS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5676" y="1440433"/>
            <a:ext cx="94678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b="1">
                <a:latin typeface="Arial Black"/>
                <a:cs typeface="Arial Black"/>
              </a:rPr>
              <a:t>5/ </a:t>
            </a:r>
            <a:r>
              <a:rPr dirty="0" sz="1000" spc="-10" b="1">
                <a:latin typeface="Arial Black"/>
                <a:cs typeface="Arial Black"/>
              </a:rPr>
              <a:t>SB </a:t>
            </a:r>
            <a:r>
              <a:rPr dirty="0" sz="1000" spc="-5" b="1">
                <a:latin typeface="Arial Black"/>
                <a:cs typeface="Arial Black"/>
              </a:rPr>
              <a:t>page</a:t>
            </a:r>
            <a:r>
              <a:rPr dirty="0" sz="1000" spc="-5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45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9363" y="1607566"/>
            <a:ext cx="5252720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Georgia"/>
                <a:cs typeface="Georgia"/>
              </a:rPr>
              <a:t>1. the most 2. </a:t>
            </a:r>
            <a:r>
              <a:rPr dirty="0" sz="100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least 3. not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many4. more; less 5.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much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6.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popular</a:t>
            </a:r>
            <a:r>
              <a:rPr dirty="0" sz="1000" spc="185" b="1">
                <a:latin typeface="Georgia"/>
                <a:cs typeface="Georgia"/>
              </a:rPr>
              <a:t> </a:t>
            </a:r>
            <a:r>
              <a:rPr dirty="0" sz="1000" spc="-10" b="1">
                <a:latin typeface="Georgia"/>
                <a:cs typeface="Georgia"/>
              </a:rPr>
              <a:t>as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5676" y="1908301"/>
            <a:ext cx="95440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b="1">
                <a:latin typeface="Arial Black"/>
                <a:cs typeface="Arial Black"/>
              </a:rPr>
              <a:t>4/ </a:t>
            </a:r>
            <a:r>
              <a:rPr dirty="0" sz="1000" spc="-5" b="1">
                <a:latin typeface="Arial Black"/>
                <a:cs typeface="Arial Black"/>
              </a:rPr>
              <a:t>AB page</a:t>
            </a:r>
            <a:r>
              <a:rPr dirty="0" sz="1000" spc="-70" b="1">
                <a:latin typeface="Arial Black"/>
                <a:cs typeface="Arial Black"/>
              </a:rPr>
              <a:t> </a:t>
            </a:r>
            <a:r>
              <a:rPr dirty="0" sz="1000" spc="-5" b="1">
                <a:latin typeface="Arial Black"/>
                <a:cs typeface="Arial Black"/>
              </a:rPr>
              <a:t>31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9363" y="2075433"/>
            <a:ext cx="3194685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Georgia"/>
                <a:cs typeface="Georgia"/>
              </a:rPr>
              <a:t>1. </a:t>
            </a:r>
            <a:r>
              <a:rPr dirty="0" sz="1000" spc="-5" b="1" i="1">
                <a:latin typeface="Georgia"/>
                <a:cs typeface="Georgia"/>
              </a:rPr>
              <a:t>the </a:t>
            </a:r>
            <a:r>
              <a:rPr dirty="0" sz="1000" b="1" i="1">
                <a:latin typeface="Georgia"/>
                <a:cs typeface="Georgia"/>
              </a:rPr>
              <a:t>most </a:t>
            </a:r>
            <a:r>
              <a:rPr dirty="0" sz="1000" spc="-5" b="1">
                <a:latin typeface="Georgia"/>
                <a:cs typeface="Georgia"/>
              </a:rPr>
              <a:t>2. longer 3. later 4. the least 5.</a:t>
            </a:r>
            <a:r>
              <a:rPr dirty="0" sz="1000" spc="3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earlier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5676" y="2376170"/>
            <a:ext cx="95440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b="1">
                <a:latin typeface="Arial Black"/>
                <a:cs typeface="Arial Black"/>
              </a:rPr>
              <a:t>5/ </a:t>
            </a:r>
            <a:r>
              <a:rPr dirty="0" sz="1000" spc="-5" b="1">
                <a:latin typeface="Arial Black"/>
                <a:cs typeface="Arial Black"/>
              </a:rPr>
              <a:t>AB page</a:t>
            </a:r>
            <a:r>
              <a:rPr dirty="0" sz="1000" spc="-70" b="1">
                <a:latin typeface="Arial Black"/>
                <a:cs typeface="Arial Black"/>
              </a:rPr>
              <a:t> </a:t>
            </a:r>
            <a:r>
              <a:rPr dirty="0" sz="1000" spc="-5" b="1">
                <a:latin typeface="Arial Black"/>
                <a:cs typeface="Arial Black"/>
              </a:rPr>
              <a:t>32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2976" y="2541778"/>
            <a:ext cx="52520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70"/>
              </a:lnSpc>
            </a:pPr>
            <a:r>
              <a:rPr dirty="0" sz="1000" spc="-5" b="1" i="1">
                <a:latin typeface="Georgia"/>
                <a:cs typeface="Georgia"/>
              </a:rPr>
              <a:t>1.the most popular </a:t>
            </a:r>
            <a:r>
              <a:rPr dirty="0" sz="1000" b="1">
                <a:latin typeface="Georgia"/>
                <a:cs typeface="Georgia"/>
              </a:rPr>
              <a:t>2. Not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many 3.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popular as4. more popular 5. The</a:t>
            </a:r>
            <a:r>
              <a:rPr dirty="0" sz="1000" spc="15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fastest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170"/>
              </a:lnSpc>
            </a:pPr>
            <a:r>
              <a:rPr dirty="0" sz="1000" spc="-5" b="1">
                <a:latin typeface="Georgia"/>
                <a:cs typeface="Georgia"/>
              </a:rPr>
              <a:t>6. less popular than 7. more people 8. least</a:t>
            </a:r>
            <a:r>
              <a:rPr dirty="0" sz="1000" spc="2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popular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5676" y="2987370"/>
            <a:ext cx="954405" cy="1790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 Black"/>
                <a:cs typeface="Arial Black"/>
              </a:rPr>
              <a:t>6/ </a:t>
            </a:r>
            <a:r>
              <a:rPr dirty="0" sz="1000" spc="-5" b="1">
                <a:latin typeface="Arial Black"/>
                <a:cs typeface="Arial Black"/>
              </a:rPr>
              <a:t>AB page</a:t>
            </a:r>
            <a:r>
              <a:rPr dirty="0" sz="1000" spc="-70" b="1">
                <a:latin typeface="Arial Black"/>
                <a:cs typeface="Arial Black"/>
              </a:rPr>
              <a:t> </a:t>
            </a:r>
            <a:r>
              <a:rPr dirty="0" sz="1000" spc="-5" b="1">
                <a:latin typeface="Arial Black"/>
                <a:cs typeface="Arial Black"/>
              </a:rPr>
              <a:t>54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2976" y="3154806"/>
            <a:ext cx="4239895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9705" indent="-167005">
              <a:lnSpc>
                <a:spcPts val="1170"/>
              </a:lnSpc>
              <a:buAutoNum type="arabicPeriod"/>
              <a:tabLst>
                <a:tab pos="180340" algn="l"/>
              </a:tabLst>
            </a:pPr>
            <a:r>
              <a:rPr dirty="0" sz="1000" spc="-5" b="1">
                <a:latin typeface="Georgia"/>
                <a:cs typeface="Georgia"/>
              </a:rPr>
              <a:t>There isn’t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much information </a:t>
            </a:r>
            <a:r>
              <a:rPr dirty="0" sz="1000" b="1">
                <a:latin typeface="Georgia"/>
                <a:cs typeface="Georgia"/>
              </a:rPr>
              <a:t>on </a:t>
            </a:r>
            <a:r>
              <a:rPr dirty="0" sz="1000" spc="-5" b="1">
                <a:latin typeface="Georgia"/>
                <a:cs typeface="Georgia"/>
              </a:rPr>
              <a:t>the website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the</a:t>
            </a:r>
            <a:r>
              <a:rPr dirty="0" sz="1000" spc="6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book.</a:t>
            </a:r>
            <a:endParaRPr sz="1000">
              <a:latin typeface="Georgia"/>
              <a:cs typeface="Georgia"/>
            </a:endParaRPr>
          </a:p>
          <a:p>
            <a:pPr marL="165100" indent="-152400">
              <a:lnSpc>
                <a:spcPts val="1135"/>
              </a:lnSpc>
              <a:buFont typeface="Georgia"/>
              <a:buAutoNum type="arabicPeriod"/>
              <a:tabLst>
                <a:tab pos="165735" algn="l"/>
              </a:tabLst>
            </a:pPr>
            <a:r>
              <a:rPr dirty="0" sz="1000" spc="-5" b="1">
                <a:latin typeface="Georgia"/>
                <a:cs typeface="Georgia"/>
              </a:rPr>
              <a:t>I have </a:t>
            </a:r>
            <a:r>
              <a:rPr dirty="0" sz="1000" b="1">
                <a:latin typeface="Georgia"/>
                <a:cs typeface="Georgia"/>
              </a:rPr>
              <a:t>got </a:t>
            </a:r>
            <a:r>
              <a:rPr dirty="0" sz="1000" spc="-5" b="1">
                <a:latin typeface="Georgia"/>
                <a:cs typeface="Georgia"/>
              </a:rPr>
              <a:t>less home work </a:t>
            </a:r>
            <a:r>
              <a:rPr dirty="0" sz="1000" b="1">
                <a:latin typeface="Georgia"/>
                <a:cs typeface="Georgia"/>
              </a:rPr>
              <a:t>than </a:t>
            </a:r>
            <a:r>
              <a:rPr dirty="0" sz="1000" spc="-10" b="1">
                <a:latin typeface="Georgia"/>
                <a:cs typeface="Georgia"/>
              </a:rPr>
              <a:t>my </a:t>
            </a:r>
            <a:r>
              <a:rPr dirty="0" sz="1000" spc="-5" b="1">
                <a:latin typeface="Georgia"/>
                <a:cs typeface="Georgia"/>
              </a:rPr>
              <a:t>brother.</a:t>
            </a:r>
            <a:endParaRPr sz="1000">
              <a:latin typeface="Georgia"/>
              <a:cs typeface="Georgia"/>
            </a:endParaRPr>
          </a:p>
          <a:p>
            <a:pPr marL="165100" indent="-152400">
              <a:lnSpc>
                <a:spcPts val="1135"/>
              </a:lnSpc>
              <a:buFont typeface="Georgia"/>
              <a:buAutoNum type="arabicPeriod"/>
              <a:tabLst>
                <a:tab pos="165735" algn="l"/>
              </a:tabLst>
            </a:pPr>
            <a:r>
              <a:rPr dirty="0" sz="1000" spc="-5" b="1">
                <a:latin typeface="Georgia"/>
                <a:cs typeface="Georgia"/>
              </a:rPr>
              <a:t>The least expensive thing on the menu is orange</a:t>
            </a:r>
            <a:r>
              <a:rPr dirty="0" sz="1000" spc="4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juice.</a:t>
            </a:r>
            <a:endParaRPr sz="1000">
              <a:latin typeface="Georgia"/>
              <a:cs typeface="Georgia"/>
            </a:endParaRPr>
          </a:p>
          <a:p>
            <a:pPr marL="168275" indent="-155575">
              <a:lnSpc>
                <a:spcPts val="1140"/>
              </a:lnSpc>
              <a:buFont typeface="Georgia"/>
              <a:buAutoNum type="arabicPeriod"/>
              <a:tabLst>
                <a:tab pos="168910" algn="l"/>
              </a:tabLst>
            </a:pPr>
            <a:r>
              <a:rPr dirty="0" sz="1000" spc="-5" b="1">
                <a:latin typeface="Georgia"/>
                <a:cs typeface="Georgia"/>
              </a:rPr>
              <a:t>Sara </a:t>
            </a:r>
            <a:r>
              <a:rPr dirty="0" sz="1000" spc="-10" b="1">
                <a:latin typeface="Georgia"/>
                <a:cs typeface="Georgia"/>
              </a:rPr>
              <a:t>is as </a:t>
            </a:r>
            <a:r>
              <a:rPr dirty="0" sz="1000" spc="-5" b="1">
                <a:latin typeface="Georgia"/>
                <a:cs typeface="Georgia"/>
              </a:rPr>
              <a:t>tall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Leen</a:t>
            </a:r>
            <a:r>
              <a:rPr dirty="0" sz="1000" spc="1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.</a:t>
            </a:r>
            <a:endParaRPr sz="1000">
              <a:latin typeface="Georgia"/>
              <a:cs typeface="Georgia"/>
            </a:endParaRPr>
          </a:p>
          <a:p>
            <a:pPr marL="161290" indent="-148590">
              <a:lnSpc>
                <a:spcPts val="1170"/>
              </a:lnSpc>
              <a:buFont typeface="Georgia"/>
              <a:buAutoNum type="arabicPeriod"/>
              <a:tabLst>
                <a:tab pos="161925" algn="l"/>
              </a:tabLst>
            </a:pPr>
            <a:r>
              <a:rPr dirty="0" sz="1000" spc="-5" b="1">
                <a:latin typeface="Georgia"/>
                <a:cs typeface="Georgia"/>
              </a:rPr>
              <a:t>American English </a:t>
            </a:r>
            <a:r>
              <a:rPr dirty="0" sz="1000" spc="-10" b="1">
                <a:latin typeface="Georgia"/>
                <a:cs typeface="Georgia"/>
              </a:rPr>
              <a:t>is </a:t>
            </a:r>
            <a:r>
              <a:rPr dirty="0" sz="1000" spc="-5" b="1">
                <a:latin typeface="Georgia"/>
                <a:cs typeface="Georgia"/>
              </a:rPr>
              <a:t>less difficult than British</a:t>
            </a:r>
            <a:r>
              <a:rPr dirty="0" sz="1000" spc="25" b="1">
                <a:latin typeface="Georgia"/>
                <a:cs typeface="Georgia"/>
              </a:rPr>
              <a:t> </a:t>
            </a:r>
            <a:r>
              <a:rPr dirty="0" sz="1000" b="1">
                <a:latin typeface="Georgia"/>
                <a:cs typeface="Georgia"/>
              </a:rPr>
              <a:t>English.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84119" y="4668646"/>
            <a:ext cx="243205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latin typeface="Arial Black"/>
                <a:cs typeface="Arial Black"/>
              </a:rPr>
              <a:t>The time we spend </a:t>
            </a:r>
            <a:r>
              <a:rPr dirty="0" sz="1200" b="1">
                <a:latin typeface="Arial Black"/>
                <a:cs typeface="Arial Black"/>
              </a:rPr>
              <a:t>at </a:t>
            </a:r>
            <a:r>
              <a:rPr dirty="0" sz="1200" spc="-5" b="1">
                <a:latin typeface="Arial Black"/>
                <a:cs typeface="Arial Black"/>
              </a:rPr>
              <a:t>school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5676" y="4868290"/>
            <a:ext cx="94678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b="1">
                <a:latin typeface="Arial Black"/>
                <a:cs typeface="Arial Black"/>
              </a:rPr>
              <a:t>4/ </a:t>
            </a:r>
            <a:r>
              <a:rPr dirty="0" sz="1000" spc="-10" b="1">
                <a:latin typeface="Arial Black"/>
                <a:cs typeface="Arial Black"/>
              </a:rPr>
              <a:t>SB </a:t>
            </a:r>
            <a:r>
              <a:rPr dirty="0" sz="1000" spc="-5" b="1">
                <a:latin typeface="Arial Black"/>
                <a:cs typeface="Arial Black"/>
              </a:rPr>
              <a:t>page</a:t>
            </a:r>
            <a:r>
              <a:rPr dirty="0" sz="1000" spc="-5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45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9363" y="5190109"/>
            <a:ext cx="6445885" cy="1885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140"/>
              </a:lnSpc>
              <a:buAutoNum type="arabicPeriod"/>
              <a:tabLst>
                <a:tab pos="148590" algn="l"/>
              </a:tabLst>
            </a:pPr>
            <a:r>
              <a:rPr dirty="0" sz="1000" spc="-5" b="1">
                <a:latin typeface="Georgia"/>
                <a:cs typeface="Georgia"/>
              </a:rPr>
              <a:t>They have started making the school year longer because they were one of </a:t>
            </a:r>
            <a:r>
              <a:rPr dirty="0" sz="100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countries </a:t>
            </a:r>
            <a:r>
              <a:rPr dirty="0" sz="1000" spc="-1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which  </a:t>
            </a:r>
            <a:r>
              <a:rPr dirty="0" sz="1000" spc="-5" b="1">
                <a:latin typeface="Georgia"/>
                <a:cs typeface="Georgia"/>
              </a:rPr>
              <a:t>children were spending the least amount of </a:t>
            </a:r>
            <a:r>
              <a:rPr dirty="0" sz="1000" b="1">
                <a:latin typeface="Georgia"/>
                <a:cs typeface="Georgia"/>
              </a:rPr>
              <a:t>time in</a:t>
            </a:r>
            <a:r>
              <a:rPr dirty="0" sz="1000" spc="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school.</a:t>
            </a:r>
            <a:endParaRPr sz="1000">
              <a:latin typeface="Georgia"/>
              <a:cs typeface="Georgia"/>
            </a:endParaRPr>
          </a:p>
          <a:p>
            <a:pPr marL="165100" indent="-152400">
              <a:lnSpc>
                <a:spcPts val="1080"/>
              </a:lnSpc>
              <a:buAutoNum type="arabicPeriod"/>
              <a:tabLst>
                <a:tab pos="165100" algn="l"/>
              </a:tabLst>
            </a:pPr>
            <a:r>
              <a:rPr dirty="0" sz="1000" spc="-5" b="1">
                <a:latin typeface="Georgia"/>
                <a:cs typeface="Georgia"/>
              </a:rPr>
              <a:t>Students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Japan </a:t>
            </a:r>
            <a:r>
              <a:rPr dirty="0" sz="1000" spc="-10" b="1">
                <a:latin typeface="Georgia"/>
                <a:cs typeface="Georgia"/>
              </a:rPr>
              <a:t>do </a:t>
            </a:r>
            <a:r>
              <a:rPr dirty="0" sz="1000" spc="-5" b="1">
                <a:latin typeface="Georgia"/>
                <a:cs typeface="Georgia"/>
              </a:rPr>
              <a:t>more homework on</a:t>
            </a:r>
            <a:r>
              <a:rPr dirty="0" sz="1000" spc="4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average.</a:t>
            </a:r>
            <a:endParaRPr sz="1000">
              <a:latin typeface="Georgia"/>
              <a:cs typeface="Georgia"/>
            </a:endParaRPr>
          </a:p>
          <a:p>
            <a:pPr marL="165100" indent="-152400">
              <a:lnSpc>
                <a:spcPts val="1135"/>
              </a:lnSpc>
              <a:buAutoNum type="arabicPeriod"/>
              <a:tabLst>
                <a:tab pos="165100" algn="l"/>
              </a:tabLst>
            </a:pPr>
            <a:r>
              <a:rPr dirty="0" sz="1000" spc="-5" b="1">
                <a:latin typeface="Georgia"/>
                <a:cs typeface="Georgia"/>
              </a:rPr>
              <a:t>Most students attend school 187 days </a:t>
            </a:r>
            <a:r>
              <a:rPr dirty="0" sz="1000" spc="-10" b="1">
                <a:latin typeface="Georgia"/>
                <a:cs typeface="Georgia"/>
              </a:rPr>
              <a:t>per </a:t>
            </a:r>
            <a:r>
              <a:rPr dirty="0" sz="1000" b="1">
                <a:latin typeface="Georgia"/>
                <a:cs typeface="Georgia"/>
              </a:rPr>
              <a:t>year.</a:t>
            </a:r>
            <a:endParaRPr sz="1000">
              <a:latin typeface="Georgia"/>
              <a:cs typeface="Georgia"/>
            </a:endParaRPr>
          </a:p>
          <a:p>
            <a:pPr marL="167640" indent="-154940">
              <a:lnSpc>
                <a:spcPts val="1135"/>
              </a:lnSpc>
              <a:buFont typeface="Georgia"/>
              <a:buAutoNum type="arabicPeriod"/>
              <a:tabLst>
                <a:tab pos="168275" algn="l"/>
              </a:tabLst>
            </a:pPr>
            <a:r>
              <a:rPr dirty="0" sz="1000" spc="-5" b="1">
                <a:latin typeface="Georgia"/>
                <a:cs typeface="Georgia"/>
              </a:rPr>
              <a:t>No, it </a:t>
            </a:r>
            <a:r>
              <a:rPr dirty="0" sz="1000" b="1">
                <a:latin typeface="Georgia"/>
                <a:cs typeface="Georgia"/>
              </a:rPr>
              <a:t>isn’t; </a:t>
            </a:r>
            <a:r>
              <a:rPr dirty="0" sz="1000" spc="-10" b="1">
                <a:latin typeface="Georgia"/>
                <a:cs typeface="Georgia"/>
              </a:rPr>
              <a:t>it is</a:t>
            </a:r>
            <a:r>
              <a:rPr dirty="0" sz="1000" spc="-3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optional.</a:t>
            </a:r>
            <a:endParaRPr sz="1000">
              <a:latin typeface="Georgia"/>
              <a:cs typeface="Georgia"/>
            </a:endParaRPr>
          </a:p>
          <a:p>
            <a:pPr marL="12700" marR="82550">
              <a:lnSpc>
                <a:spcPts val="1140"/>
              </a:lnSpc>
              <a:spcBef>
                <a:spcPts val="55"/>
              </a:spcBef>
              <a:buAutoNum type="arabicPeriod"/>
              <a:tabLst>
                <a:tab pos="162560" algn="l"/>
              </a:tabLst>
            </a:pPr>
            <a:r>
              <a:rPr dirty="0" sz="1000" spc="-5" b="1">
                <a:latin typeface="Georgia"/>
                <a:cs typeface="Georgia"/>
              </a:rPr>
              <a:t>Despite the shortness of </a:t>
            </a:r>
            <a:r>
              <a:rPr dirty="0" sz="1000" spc="-1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time pupils spend </a:t>
            </a:r>
            <a:r>
              <a:rPr dirty="0" sz="1000" spc="-10" b="1">
                <a:latin typeface="Georgia"/>
                <a:cs typeface="Georgia"/>
              </a:rPr>
              <a:t>at </a:t>
            </a:r>
            <a:r>
              <a:rPr dirty="0" sz="1000" spc="-5" b="1">
                <a:latin typeface="Georgia"/>
                <a:cs typeface="Georgia"/>
              </a:rPr>
              <a:t>school, they achieve </a:t>
            </a:r>
            <a:r>
              <a:rPr dirty="0" sz="1000" spc="-10" b="1">
                <a:latin typeface="Georgia"/>
                <a:cs typeface="Georgia"/>
              </a:rPr>
              <a:t>top </a:t>
            </a:r>
            <a:r>
              <a:rPr dirty="0" sz="1000" spc="-5" b="1">
                <a:latin typeface="Georgia"/>
                <a:cs typeface="Georgia"/>
              </a:rPr>
              <a:t>marks in subjects like  </a:t>
            </a:r>
            <a:r>
              <a:rPr dirty="0" sz="1000" spc="-5" b="1">
                <a:latin typeface="Georgia"/>
                <a:cs typeface="Georgia"/>
              </a:rPr>
              <a:t>Maths and Science, and can speak </a:t>
            </a:r>
            <a:r>
              <a:rPr dirty="0" sz="1000" spc="-10" b="1">
                <a:latin typeface="Georgia"/>
                <a:cs typeface="Georgia"/>
              </a:rPr>
              <a:t>at </a:t>
            </a:r>
            <a:r>
              <a:rPr dirty="0" sz="1000" spc="-5" b="1">
                <a:latin typeface="Georgia"/>
                <a:cs typeface="Georgia"/>
              </a:rPr>
              <a:t>least two, </a:t>
            </a:r>
            <a:r>
              <a:rPr dirty="0" sz="1000" spc="-10" b="1">
                <a:latin typeface="Georgia"/>
                <a:cs typeface="Georgia"/>
              </a:rPr>
              <a:t>and </a:t>
            </a:r>
            <a:r>
              <a:rPr dirty="0" sz="1000" spc="-5" b="1">
                <a:latin typeface="Georgia"/>
                <a:cs typeface="Georgia"/>
              </a:rPr>
              <a:t>often three, languages</a:t>
            </a:r>
            <a:r>
              <a:rPr dirty="0" sz="1000" spc="16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fluently.</a:t>
            </a:r>
            <a:endParaRPr sz="1000">
              <a:latin typeface="Georgia"/>
              <a:cs typeface="Georgia"/>
            </a:endParaRPr>
          </a:p>
          <a:p>
            <a:pPr marL="168275" indent="-155575">
              <a:lnSpc>
                <a:spcPts val="1070"/>
              </a:lnSpc>
              <a:buAutoNum type="arabicPeriod"/>
              <a:tabLst>
                <a:tab pos="168275" algn="l"/>
              </a:tabLst>
            </a:pPr>
            <a:r>
              <a:rPr dirty="0" sz="1000" spc="-5" b="1">
                <a:latin typeface="Georgia"/>
                <a:cs typeface="Georgia"/>
              </a:rPr>
              <a:t>Japan, Indonesia and South</a:t>
            </a:r>
            <a:r>
              <a:rPr dirty="0" sz="1000" spc="-2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Korea</a:t>
            </a:r>
            <a:endParaRPr sz="1000">
              <a:latin typeface="Georgia"/>
              <a:cs typeface="Georgia"/>
            </a:endParaRPr>
          </a:p>
          <a:p>
            <a:pPr marL="12700" marR="230504">
              <a:lnSpc>
                <a:spcPts val="1140"/>
              </a:lnSpc>
              <a:spcBef>
                <a:spcPts val="55"/>
              </a:spcBef>
              <a:buAutoNum type="arabicPeriod"/>
              <a:tabLst>
                <a:tab pos="156210" algn="l"/>
              </a:tabLst>
            </a:pPr>
            <a:r>
              <a:rPr dirty="0" sz="1000" spc="-5" b="1">
                <a:latin typeface="Georgia"/>
                <a:cs typeface="Georgia"/>
              </a:rPr>
              <a:t>Suggested answer: A longer school day, depending on </a:t>
            </a:r>
            <a:r>
              <a:rPr dirty="0" sz="1000" spc="-10" b="1">
                <a:latin typeface="Georgia"/>
                <a:cs typeface="Georgia"/>
              </a:rPr>
              <a:t>how </a:t>
            </a:r>
            <a:r>
              <a:rPr dirty="0" sz="1000" spc="-5" b="1">
                <a:latin typeface="Georgia"/>
                <a:cs typeface="Georgia"/>
              </a:rPr>
              <a:t>it was constructed, might improve  </a:t>
            </a:r>
            <a:r>
              <a:rPr dirty="0" sz="1000" spc="-5" b="1">
                <a:latin typeface="Georgia"/>
                <a:cs typeface="Georgia"/>
              </a:rPr>
              <a:t>students’ grades. </a:t>
            </a:r>
            <a:r>
              <a:rPr dirty="0" sz="1000" b="1">
                <a:latin typeface="Georgia"/>
                <a:cs typeface="Georgia"/>
              </a:rPr>
              <a:t>It </a:t>
            </a:r>
            <a:r>
              <a:rPr dirty="0" sz="1000" spc="-5" b="1">
                <a:latin typeface="Georgia"/>
                <a:cs typeface="Georgia"/>
              </a:rPr>
              <a:t>would necessitate well</a:t>
            </a:r>
            <a:r>
              <a:rPr dirty="0" sz="1000" spc="-5" b="1">
                <a:latin typeface="Georgia"/>
                <a:cs typeface="Georgia"/>
              </a:rPr>
              <a:t>-structured timetables, with time</a:t>
            </a:r>
            <a:r>
              <a:rPr dirty="0" sz="1000" spc="9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spent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070"/>
              </a:lnSpc>
            </a:pPr>
            <a:r>
              <a:rPr dirty="0" sz="1000" spc="-5" b="1">
                <a:latin typeface="Georgia"/>
                <a:cs typeface="Georgia"/>
              </a:rPr>
              <a:t>on individual study </a:t>
            </a:r>
            <a:r>
              <a:rPr dirty="0" sz="1000" b="1">
                <a:latin typeface="Georgia"/>
                <a:cs typeface="Georgia"/>
              </a:rPr>
              <a:t>during the </a:t>
            </a:r>
            <a:r>
              <a:rPr dirty="0" sz="1000" spc="-5" b="1">
                <a:latin typeface="Georgia"/>
                <a:cs typeface="Georgia"/>
              </a:rPr>
              <a:t>day and less homework </a:t>
            </a:r>
            <a:r>
              <a:rPr dirty="0" sz="1000" spc="-10" b="1">
                <a:latin typeface="Georgia"/>
                <a:cs typeface="Georgia"/>
              </a:rPr>
              <a:t>at </a:t>
            </a:r>
            <a:r>
              <a:rPr dirty="0" sz="1000" spc="-5" b="1">
                <a:latin typeface="Georgia"/>
                <a:cs typeface="Georgia"/>
              </a:rPr>
              <a:t>night. It would also need to</a:t>
            </a:r>
            <a:r>
              <a:rPr dirty="0" sz="1000" spc="10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include</a:t>
            </a:r>
            <a:endParaRPr sz="1000">
              <a:latin typeface="Georgia"/>
              <a:cs typeface="Georgia"/>
            </a:endParaRPr>
          </a:p>
          <a:p>
            <a:pPr marL="12700" marR="448309">
              <a:lnSpc>
                <a:spcPts val="1140"/>
              </a:lnSpc>
              <a:spcBef>
                <a:spcPts val="55"/>
              </a:spcBef>
            </a:pPr>
            <a:r>
              <a:rPr dirty="0" sz="1000" spc="-5" b="1">
                <a:latin typeface="Georgia"/>
                <a:cs typeface="Georgia"/>
              </a:rPr>
              <a:t>a lot of subjects </a:t>
            </a:r>
            <a:r>
              <a:rPr dirty="0" sz="1000" b="1">
                <a:latin typeface="Georgia"/>
                <a:cs typeface="Georgia"/>
              </a:rPr>
              <a:t>such </a:t>
            </a:r>
            <a:r>
              <a:rPr dirty="0" sz="1000" spc="-10" b="1">
                <a:latin typeface="Georgia"/>
                <a:cs typeface="Georgia"/>
              </a:rPr>
              <a:t>as Physical </a:t>
            </a:r>
            <a:r>
              <a:rPr dirty="0" sz="1000" spc="-5" b="1">
                <a:latin typeface="Georgia"/>
                <a:cs typeface="Georgia"/>
              </a:rPr>
              <a:t>Education, Drama and Music, and even some activities that  </a:t>
            </a:r>
            <a:r>
              <a:rPr dirty="0" sz="1000" spc="-5" b="1">
                <a:latin typeface="Georgia"/>
                <a:cs typeface="Georgia"/>
              </a:rPr>
              <a:t>are seen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extra-curricular, such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crafts and creative</a:t>
            </a:r>
            <a:r>
              <a:rPr dirty="0" sz="1000" spc="7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writing.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5676" y="7212533"/>
            <a:ext cx="219265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spc="-5" b="1">
                <a:latin typeface="Arial Black"/>
                <a:cs typeface="Arial Black"/>
              </a:rPr>
              <a:t>Research </a:t>
            </a:r>
            <a:r>
              <a:rPr dirty="0" sz="1200" b="1">
                <a:latin typeface="Arial Black"/>
                <a:cs typeface="Arial Black"/>
              </a:rPr>
              <a:t>box/ </a:t>
            </a: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5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44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9363" y="7428738"/>
            <a:ext cx="6643370" cy="325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dirty="0" sz="1100" b="1">
                <a:latin typeface="Georgia"/>
                <a:cs typeface="Georgia"/>
              </a:rPr>
              <a:t>In the UK, </a:t>
            </a:r>
            <a:r>
              <a:rPr dirty="0" sz="1100" spc="-5" b="1">
                <a:latin typeface="Georgia"/>
                <a:cs typeface="Georgia"/>
              </a:rPr>
              <a:t>the minimum </a:t>
            </a:r>
            <a:r>
              <a:rPr dirty="0" sz="1100" b="1">
                <a:latin typeface="Georgia"/>
                <a:cs typeface="Georgia"/>
              </a:rPr>
              <a:t>school-leaving </a:t>
            </a:r>
            <a:r>
              <a:rPr dirty="0" sz="1100" spc="-5" b="1">
                <a:latin typeface="Georgia"/>
                <a:cs typeface="Georgia"/>
              </a:rPr>
              <a:t>age </a:t>
            </a:r>
            <a:r>
              <a:rPr dirty="0" sz="1100" b="1">
                <a:latin typeface="Georgia"/>
                <a:cs typeface="Georgia"/>
              </a:rPr>
              <a:t>is 16. In </a:t>
            </a:r>
            <a:r>
              <a:rPr dirty="0" sz="1100" spc="-5" b="1">
                <a:latin typeface="Georgia"/>
                <a:cs typeface="Georgia"/>
              </a:rPr>
              <a:t>the USA, it </a:t>
            </a:r>
            <a:r>
              <a:rPr dirty="0" sz="1100" b="1">
                <a:latin typeface="Georgia"/>
                <a:cs typeface="Georgia"/>
              </a:rPr>
              <a:t>differs from state to </a:t>
            </a:r>
            <a:r>
              <a:rPr dirty="0" sz="1100" spc="-5" b="1">
                <a:latin typeface="Georgia"/>
                <a:cs typeface="Georgia"/>
              </a:rPr>
              <a:t>state but  </a:t>
            </a:r>
            <a:r>
              <a:rPr dirty="0" sz="1100" spc="-5" b="1">
                <a:latin typeface="Georgia"/>
                <a:cs typeface="Georgia"/>
              </a:rPr>
              <a:t>the youngest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16; </a:t>
            </a: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some </a:t>
            </a:r>
            <a:r>
              <a:rPr dirty="0" sz="1100" b="1">
                <a:latin typeface="Georgia"/>
                <a:cs typeface="Georgia"/>
              </a:rPr>
              <a:t>states </a:t>
            </a:r>
            <a:r>
              <a:rPr dirty="0" sz="1100" spc="-5" b="1">
                <a:latin typeface="Georgia"/>
                <a:cs typeface="Georgia"/>
              </a:rPr>
              <a:t>it </a:t>
            </a:r>
            <a:r>
              <a:rPr dirty="0" sz="1100" b="1">
                <a:latin typeface="Georgia"/>
                <a:cs typeface="Georgia"/>
              </a:rPr>
              <a:t>is 17 </a:t>
            </a:r>
            <a:r>
              <a:rPr dirty="0" sz="1100" spc="-5" b="1">
                <a:latin typeface="Georgia"/>
                <a:cs typeface="Georgia"/>
              </a:rPr>
              <a:t>and </a:t>
            </a:r>
            <a:r>
              <a:rPr dirty="0" sz="1100" b="1">
                <a:latin typeface="Georgia"/>
                <a:cs typeface="Georgia"/>
              </a:rPr>
              <a:t>in a few </a:t>
            </a:r>
            <a:r>
              <a:rPr dirty="0" sz="1100" spc="-5" b="1">
                <a:latin typeface="Georgia"/>
                <a:cs typeface="Georgia"/>
              </a:rPr>
              <a:t>others it </a:t>
            </a:r>
            <a:r>
              <a:rPr dirty="0" sz="1100" b="1">
                <a:latin typeface="Georgia"/>
                <a:cs typeface="Georgia"/>
              </a:rPr>
              <a:t>is</a:t>
            </a:r>
            <a:r>
              <a:rPr dirty="0" sz="1100" spc="-25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18.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50158" y="8047990"/>
            <a:ext cx="1672589" cy="178435"/>
          </a:xfrm>
          <a:prstGeom prst="rect">
            <a:avLst/>
          </a:prstGeom>
          <a:solidFill>
            <a:srgbClr val="B8B8B8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COMPREHENSION</a:t>
            </a:r>
            <a:r>
              <a:rPr dirty="0" sz="1000" spc="-6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TEST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9363" y="8393430"/>
            <a:ext cx="6724015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70"/>
              </a:lnSpc>
              <a:buAutoNum type="arabicPeriod"/>
              <a:tabLst>
                <a:tab pos="117475" algn="l"/>
              </a:tabLst>
            </a:pPr>
            <a:r>
              <a:rPr dirty="0" sz="1000" spc="-10" b="1">
                <a:latin typeface="Georgia"/>
                <a:cs typeface="Georgia"/>
              </a:rPr>
              <a:t>By </a:t>
            </a:r>
            <a:r>
              <a:rPr dirty="0" sz="1000" spc="-5" b="1">
                <a:latin typeface="Georgia"/>
                <a:cs typeface="Georgia"/>
              </a:rPr>
              <a:t>adding </a:t>
            </a:r>
            <a:r>
              <a:rPr dirty="0" sz="1000" spc="-10" b="1">
                <a:latin typeface="Georgia"/>
                <a:cs typeface="Georgia"/>
              </a:rPr>
              <a:t>up </a:t>
            </a:r>
            <a:r>
              <a:rPr dirty="0" sz="1000" spc="-5" b="1">
                <a:latin typeface="Georgia"/>
                <a:cs typeface="Georgia"/>
              </a:rPr>
              <a:t>to </a:t>
            </a:r>
            <a:r>
              <a:rPr dirty="0" sz="1000" b="1">
                <a:latin typeface="Georgia"/>
                <a:cs typeface="Georgia"/>
              </a:rPr>
              <a:t>ten </a:t>
            </a:r>
            <a:r>
              <a:rPr dirty="0" sz="1000" spc="-5" b="1">
                <a:latin typeface="Georgia"/>
                <a:cs typeface="Georgia"/>
              </a:rPr>
              <a:t>extra days to </a:t>
            </a:r>
            <a:r>
              <a:rPr dirty="0" sz="100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school year or by making each school </a:t>
            </a:r>
            <a:r>
              <a:rPr dirty="0" sz="1000" spc="-10" b="1">
                <a:latin typeface="Georgia"/>
                <a:cs typeface="Georgia"/>
              </a:rPr>
              <a:t>day </a:t>
            </a:r>
            <a:r>
              <a:rPr dirty="0" sz="1000" spc="-5" b="1">
                <a:latin typeface="Georgia"/>
                <a:cs typeface="Georgia"/>
              </a:rPr>
              <a:t>longer by half </a:t>
            </a:r>
            <a:r>
              <a:rPr dirty="0" sz="1000" spc="-10" b="1">
                <a:latin typeface="Georgia"/>
                <a:cs typeface="Georgia"/>
              </a:rPr>
              <a:t>an</a:t>
            </a:r>
            <a:r>
              <a:rPr dirty="0" sz="1000" spc="19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hour.</a:t>
            </a:r>
            <a:endParaRPr sz="1000">
              <a:latin typeface="Georgia"/>
              <a:cs typeface="Georgia"/>
            </a:endParaRPr>
          </a:p>
          <a:p>
            <a:pPr marL="200025" indent="-184785">
              <a:lnSpc>
                <a:spcPts val="1140"/>
              </a:lnSpc>
              <a:buAutoNum type="arabicPeriod"/>
              <a:tabLst>
                <a:tab pos="200660" algn="l"/>
              </a:tabLst>
            </a:pPr>
            <a:r>
              <a:rPr dirty="0" sz="1000" spc="-5" b="1">
                <a:latin typeface="Georgia"/>
                <a:cs typeface="Georgia"/>
              </a:rPr>
              <a:t>The typical Jordanian school year </a:t>
            </a:r>
            <a:r>
              <a:rPr dirty="0" sz="1000" spc="-10" b="1">
                <a:latin typeface="Georgia"/>
                <a:cs typeface="Georgia"/>
              </a:rPr>
              <a:t>is </a:t>
            </a:r>
            <a:r>
              <a:rPr dirty="0" sz="1000" spc="-5" b="1">
                <a:latin typeface="Georgia"/>
                <a:cs typeface="Georgia"/>
              </a:rPr>
              <a:t>longer </a:t>
            </a:r>
            <a:r>
              <a:rPr dirty="0" sz="1000" b="1">
                <a:latin typeface="Georgia"/>
                <a:cs typeface="Georgia"/>
              </a:rPr>
              <a:t>than</a:t>
            </a:r>
            <a:r>
              <a:rPr dirty="0" sz="1000" spc="4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this.</a:t>
            </a:r>
            <a:endParaRPr sz="1000">
              <a:latin typeface="Georgia"/>
              <a:cs typeface="Georgia"/>
            </a:endParaRPr>
          </a:p>
          <a:p>
            <a:pPr marL="12700" marR="170180">
              <a:lnSpc>
                <a:spcPts val="1130"/>
              </a:lnSpc>
              <a:spcBef>
                <a:spcPts val="65"/>
              </a:spcBef>
              <a:buAutoNum type="arabicPeriod"/>
              <a:tabLst>
                <a:tab pos="165735" algn="l"/>
              </a:tabLst>
            </a:pPr>
            <a:r>
              <a:rPr dirty="0" sz="1000" spc="-5" b="1">
                <a:latin typeface="Georgia"/>
                <a:cs typeface="Georgia"/>
              </a:rPr>
              <a:t>In Finland, however, </a:t>
            </a:r>
            <a:r>
              <a:rPr dirty="0" sz="1000" spc="-10" b="1">
                <a:latin typeface="Georgia"/>
                <a:cs typeface="Georgia"/>
              </a:rPr>
              <a:t>students </a:t>
            </a:r>
            <a:r>
              <a:rPr dirty="0" sz="1000" spc="-5" b="1">
                <a:latin typeface="Georgia"/>
                <a:cs typeface="Georgia"/>
              </a:rPr>
              <a:t>are usually given less than half </a:t>
            </a:r>
            <a:r>
              <a:rPr dirty="0" sz="1000" spc="-10" b="1">
                <a:latin typeface="Georgia"/>
                <a:cs typeface="Georgia"/>
              </a:rPr>
              <a:t>an </a:t>
            </a:r>
            <a:r>
              <a:rPr dirty="0" sz="1000" spc="-5" b="1">
                <a:latin typeface="Georgia"/>
                <a:cs typeface="Georgia"/>
              </a:rPr>
              <a:t>hour of homework per night, and  </a:t>
            </a:r>
            <a:r>
              <a:rPr dirty="0" sz="1000" spc="-10" b="1">
                <a:latin typeface="Georgia"/>
                <a:cs typeface="Georgia"/>
              </a:rPr>
              <a:t>they </a:t>
            </a:r>
            <a:r>
              <a:rPr dirty="0" sz="1000" spc="-5" b="1">
                <a:latin typeface="Georgia"/>
                <a:cs typeface="Georgia"/>
              </a:rPr>
              <a:t>attend school for fewer and shorter days </a:t>
            </a:r>
            <a:r>
              <a:rPr dirty="0" sz="1000" spc="5" b="1">
                <a:latin typeface="Georgia"/>
                <a:cs typeface="Georgia"/>
              </a:rPr>
              <a:t>than </a:t>
            </a:r>
            <a:r>
              <a:rPr dirty="0" sz="1000" spc="-5" b="1">
                <a:latin typeface="Georgia"/>
                <a:cs typeface="Georgia"/>
              </a:rPr>
              <a:t>85% of other developed</a:t>
            </a:r>
            <a:r>
              <a:rPr dirty="0" sz="1000" spc="11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nations.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9240" y="8582532"/>
            <a:ext cx="268789" cy="2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38777" y="8560561"/>
            <a:ext cx="399161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52390" y="8257920"/>
            <a:ext cx="630301" cy="486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56021" y="8130158"/>
            <a:ext cx="373633" cy="373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43854" y="7908035"/>
            <a:ext cx="427863" cy="356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58089" y="7536306"/>
            <a:ext cx="318050" cy="419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65596" y="7342758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13551" y="6948423"/>
            <a:ext cx="294894" cy="490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88938" y="6759702"/>
            <a:ext cx="254000" cy="406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20276" y="8983715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68494" y="8835859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25796" y="8693657"/>
            <a:ext cx="271399" cy="340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72176" y="8535796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21297" y="8415456"/>
            <a:ext cx="288280" cy="3377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33821" y="8185657"/>
            <a:ext cx="264159" cy="3618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10561" y="7988934"/>
            <a:ext cx="252722" cy="369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73260" y="7837678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13745" y="7559167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56060" y="7375143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79240" y="8582532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5"/>
                </a:moveTo>
                <a:lnTo>
                  <a:pt x="3556" y="4699"/>
                </a:lnTo>
                <a:lnTo>
                  <a:pt x="1777" y="2413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8"/>
                </a:lnTo>
                <a:lnTo>
                  <a:pt x="165100" y="30734"/>
                </a:lnTo>
                <a:lnTo>
                  <a:pt x="167005" y="33147"/>
                </a:lnTo>
                <a:lnTo>
                  <a:pt x="168783" y="35433"/>
                </a:lnTo>
                <a:lnTo>
                  <a:pt x="163702" y="35814"/>
                </a:lnTo>
                <a:lnTo>
                  <a:pt x="158750" y="36068"/>
                </a:lnTo>
                <a:lnTo>
                  <a:pt x="153797" y="36195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1" y="45593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5"/>
                </a:lnTo>
                <a:lnTo>
                  <a:pt x="215677" y="167628"/>
                </a:lnTo>
                <a:lnTo>
                  <a:pt x="240157" y="198755"/>
                </a:lnTo>
                <a:lnTo>
                  <a:pt x="264231" y="235402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8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37"/>
                </a:lnTo>
                <a:lnTo>
                  <a:pt x="143256" y="195199"/>
                </a:lnTo>
                <a:lnTo>
                  <a:pt x="141097" y="192532"/>
                </a:lnTo>
                <a:lnTo>
                  <a:pt x="141605" y="192913"/>
                </a:lnTo>
                <a:lnTo>
                  <a:pt x="142748" y="193548"/>
                </a:lnTo>
                <a:lnTo>
                  <a:pt x="146304" y="196850"/>
                </a:lnTo>
                <a:lnTo>
                  <a:pt x="152654" y="202057"/>
                </a:lnTo>
                <a:lnTo>
                  <a:pt x="157352" y="205740"/>
                </a:lnTo>
                <a:lnTo>
                  <a:pt x="163068" y="210299"/>
                </a:lnTo>
                <a:lnTo>
                  <a:pt x="169163" y="215646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1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2"/>
                </a:lnTo>
                <a:lnTo>
                  <a:pt x="231521" y="250609"/>
                </a:lnTo>
                <a:lnTo>
                  <a:pt x="223265" y="240068"/>
                </a:lnTo>
                <a:lnTo>
                  <a:pt x="189144" y="196610"/>
                </a:lnTo>
                <a:lnTo>
                  <a:pt x="154987" y="153150"/>
                </a:lnTo>
                <a:lnTo>
                  <a:pt x="120806" y="109675"/>
                </a:lnTo>
                <a:lnTo>
                  <a:pt x="86613" y="66167"/>
                </a:lnTo>
                <a:lnTo>
                  <a:pt x="58547" y="35941"/>
                </a:lnTo>
                <a:lnTo>
                  <a:pt x="45338" y="28321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70"/>
                </a:lnTo>
                <a:lnTo>
                  <a:pt x="13715" y="11811"/>
                </a:lnTo>
                <a:lnTo>
                  <a:pt x="9525" y="9398"/>
                </a:lnTo>
                <a:lnTo>
                  <a:pt x="5461" y="6985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35602" y="6756527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99363" y="574547"/>
            <a:ext cx="6764020" cy="2524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51205">
              <a:lnSpc>
                <a:spcPts val="1140"/>
              </a:lnSpc>
              <a:buAutoNum type="arabicPeriod" startAt="4"/>
              <a:tabLst>
                <a:tab pos="168910" algn="l"/>
              </a:tabLst>
            </a:pPr>
            <a:r>
              <a:rPr dirty="0" sz="1000" spc="-5" b="1">
                <a:latin typeface="Georgia"/>
                <a:cs typeface="Georgia"/>
              </a:rPr>
              <a:t>This </a:t>
            </a:r>
            <a:r>
              <a:rPr dirty="0" sz="1000" spc="-10" b="1">
                <a:latin typeface="Georgia"/>
                <a:cs typeface="Georgia"/>
              </a:rPr>
              <a:t>was </a:t>
            </a:r>
            <a:r>
              <a:rPr dirty="0" sz="1000" spc="-5" b="1">
                <a:latin typeface="Georgia"/>
                <a:cs typeface="Georgia"/>
              </a:rPr>
              <a:t>because it was found that secondary school </a:t>
            </a:r>
            <a:r>
              <a:rPr dirty="0" sz="1000" spc="-10" b="1">
                <a:latin typeface="Georgia"/>
                <a:cs typeface="Georgia"/>
              </a:rPr>
              <a:t>students </a:t>
            </a:r>
            <a:r>
              <a:rPr dirty="0" sz="1000" spc="-5" b="1">
                <a:latin typeface="Georgia"/>
                <a:cs typeface="Georgia"/>
              </a:rPr>
              <a:t>in </a:t>
            </a:r>
            <a:r>
              <a:rPr dirty="0" sz="1000" b="1">
                <a:latin typeface="Georgia"/>
                <a:cs typeface="Georgia"/>
              </a:rPr>
              <a:t>the </a:t>
            </a:r>
            <a:r>
              <a:rPr dirty="0" sz="1000" spc="-10" b="1">
                <a:latin typeface="Georgia"/>
                <a:cs typeface="Georgia"/>
              </a:rPr>
              <a:t>USA and </a:t>
            </a:r>
            <a:r>
              <a:rPr dirty="0" sz="1000" spc="-5" b="1">
                <a:latin typeface="Georgia"/>
                <a:cs typeface="Georgia"/>
              </a:rPr>
              <a:t>the </a:t>
            </a:r>
            <a:r>
              <a:rPr dirty="0" sz="1000" spc="-10" b="1">
                <a:latin typeface="Georgia"/>
                <a:cs typeface="Georgia"/>
              </a:rPr>
              <a:t>UK </a:t>
            </a:r>
            <a:r>
              <a:rPr dirty="0" sz="1000" spc="-5" b="1">
                <a:latin typeface="Georgia"/>
                <a:cs typeface="Georgia"/>
              </a:rPr>
              <a:t>were  </a:t>
            </a:r>
            <a:r>
              <a:rPr dirty="0" sz="1000" spc="-5" b="1">
                <a:latin typeface="Georgia"/>
                <a:cs typeface="Georgia"/>
              </a:rPr>
              <a:t>spending </a:t>
            </a:r>
            <a:r>
              <a:rPr dirty="0" sz="100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least time </a:t>
            </a:r>
            <a:r>
              <a:rPr dirty="0" sz="1000" spc="-10" b="1">
                <a:latin typeface="Georgia"/>
                <a:cs typeface="Georgia"/>
              </a:rPr>
              <a:t>at </a:t>
            </a:r>
            <a:r>
              <a:rPr dirty="0" sz="1000" spc="-5" b="1">
                <a:latin typeface="Georgia"/>
                <a:cs typeface="Georgia"/>
              </a:rPr>
              <a:t>school, with </a:t>
            </a:r>
            <a:r>
              <a:rPr dirty="0" sz="1000" spc="-10" b="1">
                <a:latin typeface="Georgia"/>
                <a:cs typeface="Georgia"/>
              </a:rPr>
              <a:t>an </a:t>
            </a:r>
            <a:r>
              <a:rPr dirty="0" sz="1000" spc="-5" b="1">
                <a:latin typeface="Georgia"/>
                <a:cs typeface="Georgia"/>
              </a:rPr>
              <a:t>average school year of 187</a:t>
            </a:r>
            <a:r>
              <a:rPr dirty="0" sz="1000" spc="9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days.</a:t>
            </a:r>
            <a:endParaRPr sz="1000">
              <a:latin typeface="Georgia"/>
              <a:cs typeface="Georgia"/>
            </a:endParaRPr>
          </a:p>
          <a:p>
            <a:pPr marL="161290" indent="-148590">
              <a:lnSpc>
                <a:spcPts val="1070"/>
              </a:lnSpc>
              <a:buAutoNum type="arabicPeriod" startAt="4"/>
              <a:tabLst>
                <a:tab pos="161925" algn="l"/>
              </a:tabLst>
            </a:pPr>
            <a:r>
              <a:rPr dirty="0" sz="1000" spc="-5" b="1">
                <a:latin typeface="Georgia"/>
                <a:cs typeface="Georgia"/>
              </a:rPr>
              <a:t>Indonesia and South</a:t>
            </a:r>
            <a:r>
              <a:rPr dirty="0" sz="1000" spc="-3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Korea</a:t>
            </a:r>
            <a:endParaRPr sz="1000">
              <a:latin typeface="Georgia"/>
              <a:cs typeface="Georgia"/>
            </a:endParaRPr>
          </a:p>
          <a:p>
            <a:pPr marL="44450" marR="1570355" indent="-31750">
              <a:lnSpc>
                <a:spcPts val="1140"/>
              </a:lnSpc>
              <a:spcBef>
                <a:spcPts val="60"/>
              </a:spcBef>
              <a:buAutoNum type="arabicPeriod" startAt="4"/>
              <a:tabLst>
                <a:tab pos="200660" algn="l"/>
              </a:tabLst>
            </a:pPr>
            <a:r>
              <a:rPr dirty="0" sz="1000" spc="-5" b="1">
                <a:latin typeface="Georgia"/>
                <a:cs typeface="Georgia"/>
              </a:rPr>
              <a:t>They achieve </a:t>
            </a:r>
            <a:r>
              <a:rPr dirty="0" sz="1000" spc="-10" b="1">
                <a:latin typeface="Georgia"/>
                <a:cs typeface="Georgia"/>
              </a:rPr>
              <a:t>top </a:t>
            </a:r>
            <a:r>
              <a:rPr dirty="0" sz="1000" spc="-5" b="1">
                <a:latin typeface="Georgia"/>
                <a:cs typeface="Georgia"/>
              </a:rPr>
              <a:t>marks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subjects like Maths and Science. In addition, most  </a:t>
            </a:r>
            <a:r>
              <a:rPr dirty="0" sz="1000" spc="-10" b="1">
                <a:latin typeface="Georgia"/>
                <a:cs typeface="Georgia"/>
              </a:rPr>
              <a:t>students </a:t>
            </a:r>
            <a:r>
              <a:rPr dirty="0" sz="1000" spc="-5" b="1">
                <a:latin typeface="Georgia"/>
                <a:cs typeface="Georgia"/>
              </a:rPr>
              <a:t>also </a:t>
            </a:r>
            <a:r>
              <a:rPr dirty="0" sz="1000" b="1">
                <a:latin typeface="Georgia"/>
                <a:cs typeface="Georgia"/>
              </a:rPr>
              <a:t>speak </a:t>
            </a:r>
            <a:r>
              <a:rPr dirty="0" sz="1000" spc="-10" b="1">
                <a:latin typeface="Georgia"/>
                <a:cs typeface="Georgia"/>
              </a:rPr>
              <a:t>at least </a:t>
            </a:r>
            <a:r>
              <a:rPr dirty="0" sz="1000" spc="-5" b="1">
                <a:latin typeface="Georgia"/>
                <a:cs typeface="Georgia"/>
              </a:rPr>
              <a:t>two, </a:t>
            </a:r>
            <a:r>
              <a:rPr dirty="0" sz="1000" spc="-10" b="1">
                <a:latin typeface="Georgia"/>
                <a:cs typeface="Georgia"/>
              </a:rPr>
              <a:t>and </a:t>
            </a:r>
            <a:r>
              <a:rPr dirty="0" sz="1000" spc="-5" b="1">
                <a:latin typeface="Georgia"/>
                <a:cs typeface="Georgia"/>
              </a:rPr>
              <a:t>often three, languages</a:t>
            </a:r>
            <a:r>
              <a:rPr dirty="0" sz="1000" spc="11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fluently.</a:t>
            </a:r>
            <a:endParaRPr sz="1000">
              <a:latin typeface="Georgia"/>
              <a:cs typeface="Georgia"/>
            </a:endParaRPr>
          </a:p>
          <a:p>
            <a:pPr marL="158750" indent="-143510">
              <a:lnSpc>
                <a:spcPts val="1070"/>
              </a:lnSpc>
              <a:buAutoNum type="arabicPeriod" startAt="4"/>
              <a:tabLst>
                <a:tab pos="159385" algn="l"/>
              </a:tabLst>
            </a:pPr>
            <a:r>
              <a:rPr dirty="0" sz="1000" spc="-5" b="1">
                <a:latin typeface="Georgia"/>
                <a:cs typeface="Georgia"/>
              </a:rPr>
              <a:t>optional.</a:t>
            </a:r>
            <a:endParaRPr sz="1000">
              <a:latin typeface="Georgia"/>
              <a:cs typeface="Georgia"/>
            </a:endParaRPr>
          </a:p>
          <a:p>
            <a:pPr marL="173990" indent="-158750">
              <a:lnSpc>
                <a:spcPts val="1140"/>
              </a:lnSpc>
              <a:buAutoNum type="arabicPeriod" startAt="4"/>
              <a:tabLst>
                <a:tab pos="174625" algn="l"/>
              </a:tabLst>
            </a:pPr>
            <a:r>
              <a:rPr dirty="0" sz="1000" spc="-5" b="1">
                <a:latin typeface="Georgia"/>
                <a:cs typeface="Georgia"/>
              </a:rPr>
              <a:t>this : </a:t>
            </a:r>
            <a:r>
              <a:rPr dirty="0" sz="1000" b="1">
                <a:latin typeface="Georgia"/>
                <a:cs typeface="Georgia"/>
              </a:rPr>
              <a:t>an </a:t>
            </a:r>
            <a:r>
              <a:rPr dirty="0" sz="1000" spc="-5" b="1">
                <a:latin typeface="Georgia"/>
                <a:cs typeface="Georgia"/>
              </a:rPr>
              <a:t>average school </a:t>
            </a:r>
            <a:r>
              <a:rPr dirty="0" sz="1000" spc="-10" b="1">
                <a:latin typeface="Georgia"/>
                <a:cs typeface="Georgia"/>
              </a:rPr>
              <a:t>year </a:t>
            </a:r>
            <a:r>
              <a:rPr dirty="0" sz="1000" spc="-5" b="1">
                <a:latin typeface="Georgia"/>
                <a:cs typeface="Georgia"/>
              </a:rPr>
              <a:t>of 187 days/  </a:t>
            </a:r>
            <a:r>
              <a:rPr dirty="0" sz="1000" b="1">
                <a:latin typeface="Georgia"/>
                <a:cs typeface="Georgia"/>
              </a:rPr>
              <a:t>they </a:t>
            </a:r>
            <a:r>
              <a:rPr dirty="0" sz="1000" spc="-5" b="1">
                <a:latin typeface="Georgia"/>
                <a:cs typeface="Georgia"/>
              </a:rPr>
              <a:t>: students </a:t>
            </a:r>
            <a:r>
              <a:rPr dirty="0" sz="1000" spc="-1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Japan, Indonesia and South Korea  / </a:t>
            </a:r>
            <a:r>
              <a:rPr dirty="0" sz="1000" spc="19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they</a:t>
            </a:r>
            <a:endParaRPr sz="1000">
              <a:latin typeface="Georgia"/>
              <a:cs typeface="Georgia"/>
            </a:endParaRPr>
          </a:p>
          <a:p>
            <a:pPr marL="15240">
              <a:lnSpc>
                <a:spcPts val="1140"/>
              </a:lnSpc>
            </a:pPr>
            <a:r>
              <a:rPr dirty="0" sz="1000" spc="-10" b="1">
                <a:latin typeface="Georgia"/>
                <a:cs typeface="Georgia"/>
              </a:rPr>
              <a:t>:students </a:t>
            </a:r>
            <a:r>
              <a:rPr dirty="0" sz="1000" spc="-5" b="1">
                <a:latin typeface="Georgia"/>
                <a:cs typeface="Georgia"/>
              </a:rPr>
              <a:t>in</a:t>
            </a:r>
            <a:r>
              <a:rPr dirty="0" sz="1000" spc="-2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Finlad.</a:t>
            </a:r>
            <a:endParaRPr sz="1000">
              <a:latin typeface="Georgia"/>
              <a:cs typeface="Georgia"/>
            </a:endParaRPr>
          </a:p>
          <a:p>
            <a:pPr marL="12700" marR="116205">
              <a:lnSpc>
                <a:spcPct val="94500"/>
              </a:lnSpc>
              <a:spcBef>
                <a:spcPts val="35"/>
              </a:spcBef>
              <a:buAutoNum type="arabicPeriod" startAt="9"/>
              <a:tabLst>
                <a:tab pos="168275" algn="l"/>
              </a:tabLst>
            </a:pPr>
            <a:r>
              <a:rPr dirty="0" sz="1000" spc="-5" b="1">
                <a:latin typeface="Georgia"/>
                <a:cs typeface="Georgia"/>
              </a:rPr>
              <a:t>There are many factors would result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better grades for most students like following well-  </a:t>
            </a:r>
            <a:r>
              <a:rPr dirty="0" sz="1000" spc="-5" b="1">
                <a:latin typeface="Georgia"/>
                <a:cs typeface="Georgia"/>
              </a:rPr>
              <a:t>structured timetables and spending more </a:t>
            </a:r>
            <a:r>
              <a:rPr dirty="0" sz="1000" b="1">
                <a:latin typeface="Georgia"/>
                <a:cs typeface="Georgia"/>
              </a:rPr>
              <a:t>time </a:t>
            </a:r>
            <a:r>
              <a:rPr dirty="0" sz="1000" spc="-5" b="1">
                <a:latin typeface="Georgia"/>
                <a:cs typeface="Georgia"/>
              </a:rPr>
              <a:t>on individual </a:t>
            </a:r>
            <a:r>
              <a:rPr dirty="0" sz="1000" spc="-10" b="1">
                <a:latin typeface="Georgia"/>
                <a:cs typeface="Georgia"/>
              </a:rPr>
              <a:t>study </a:t>
            </a:r>
            <a:r>
              <a:rPr dirty="0" sz="1000" spc="-5" b="1">
                <a:latin typeface="Georgia"/>
                <a:cs typeface="Georgia"/>
              </a:rPr>
              <a:t>during </a:t>
            </a:r>
            <a:r>
              <a:rPr dirty="0" sz="100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day and less homework  </a:t>
            </a:r>
            <a:r>
              <a:rPr dirty="0" sz="1000" spc="-10" b="1">
                <a:latin typeface="Georgia"/>
                <a:cs typeface="Georgia"/>
              </a:rPr>
              <a:t>at </a:t>
            </a:r>
            <a:r>
              <a:rPr dirty="0" sz="1000" spc="-5" b="1">
                <a:latin typeface="Georgia"/>
                <a:cs typeface="Georgia"/>
              </a:rPr>
              <a:t>night . Also, including  a lot of subjects such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Physical Education, Drama </a:t>
            </a:r>
            <a:r>
              <a:rPr dirty="0" sz="1000" spc="-10" b="1">
                <a:latin typeface="Georgia"/>
                <a:cs typeface="Georgia"/>
              </a:rPr>
              <a:t>and</a:t>
            </a:r>
            <a:r>
              <a:rPr dirty="0" sz="1000" spc="17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Music.</a:t>
            </a:r>
            <a:endParaRPr sz="1000">
              <a:latin typeface="Georgia"/>
              <a:cs typeface="Georgia"/>
            </a:endParaRPr>
          </a:p>
          <a:p>
            <a:pPr marL="12700" marR="309880">
              <a:lnSpc>
                <a:spcPct val="94500"/>
              </a:lnSpc>
              <a:spcBef>
                <a:spcPts val="5"/>
              </a:spcBef>
              <a:buAutoNum type="arabicPeriod" startAt="9"/>
              <a:tabLst>
                <a:tab pos="205740" algn="l"/>
              </a:tabLst>
            </a:pPr>
            <a:r>
              <a:rPr dirty="0" sz="1000" spc="-5" b="1">
                <a:latin typeface="Georgia"/>
                <a:cs typeface="Georgia"/>
              </a:rPr>
              <a:t>I agree </a:t>
            </a:r>
            <a:r>
              <a:rPr dirty="0" sz="1000" b="1">
                <a:latin typeface="Georgia"/>
                <a:cs typeface="Georgia"/>
              </a:rPr>
              <a:t>with </a:t>
            </a:r>
            <a:r>
              <a:rPr dirty="0" sz="1000" spc="-5" b="1">
                <a:latin typeface="Georgia"/>
                <a:cs typeface="Georgia"/>
              </a:rPr>
              <a:t>this statement because if you study longer time you </a:t>
            </a:r>
            <a:r>
              <a:rPr dirty="0" sz="1000" b="1">
                <a:latin typeface="Georgia"/>
                <a:cs typeface="Georgia"/>
              </a:rPr>
              <a:t>will </a:t>
            </a:r>
            <a:r>
              <a:rPr dirty="0" sz="1000" spc="-5" b="1">
                <a:latin typeface="Georgia"/>
                <a:cs typeface="Georgia"/>
              </a:rPr>
              <a:t>be able to </a:t>
            </a:r>
            <a:r>
              <a:rPr dirty="0" sz="1000" spc="-10" b="1">
                <a:latin typeface="Georgia"/>
                <a:cs typeface="Georgia"/>
              </a:rPr>
              <a:t>do </a:t>
            </a:r>
            <a:r>
              <a:rPr dirty="0" sz="1000" b="1">
                <a:latin typeface="Georgia"/>
                <a:cs typeface="Georgia"/>
              </a:rPr>
              <a:t>your </a:t>
            </a:r>
            <a:r>
              <a:rPr dirty="0" sz="1000" spc="-5" b="1">
                <a:latin typeface="Georgia"/>
                <a:cs typeface="Georgia"/>
              </a:rPr>
              <a:t>exams  </a:t>
            </a:r>
            <a:r>
              <a:rPr dirty="0" sz="1000" spc="-5" b="1">
                <a:latin typeface="Georgia"/>
                <a:cs typeface="Georgia"/>
              </a:rPr>
              <a:t>perfectly and confident of your ability to treat with different kinds of exams. These qualities lead </a:t>
            </a:r>
            <a:r>
              <a:rPr dirty="0" sz="1000" spc="-10" b="1">
                <a:latin typeface="Georgia"/>
                <a:cs typeface="Georgia"/>
              </a:rPr>
              <a:t>to  </a:t>
            </a:r>
            <a:r>
              <a:rPr dirty="0" sz="1000" spc="-5" b="1">
                <a:latin typeface="Georgia"/>
                <a:cs typeface="Georgia"/>
              </a:rPr>
              <a:t>higher marks in final</a:t>
            </a:r>
            <a:r>
              <a:rPr dirty="0" sz="1000" spc="-4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exams.</a:t>
            </a:r>
            <a:endParaRPr sz="1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L="640080">
              <a:lnSpc>
                <a:spcPct val="100000"/>
              </a:lnSpc>
            </a:pPr>
            <a:r>
              <a:rPr dirty="0" sz="1200" spc="-5" b="1">
                <a:latin typeface="Arial Black"/>
                <a:cs typeface="Arial Black"/>
              </a:rPr>
              <a:t>Space</a:t>
            </a:r>
            <a:r>
              <a:rPr dirty="0" sz="1200" spc="-60" b="1">
                <a:latin typeface="Arial Black"/>
                <a:cs typeface="Arial Black"/>
              </a:rPr>
              <a:t> </a:t>
            </a:r>
            <a:r>
              <a:rPr dirty="0" sz="1200" spc="-5" b="1">
                <a:latin typeface="Arial Black"/>
                <a:cs typeface="Arial Black"/>
              </a:rPr>
              <a:t>Schools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676" y="3245230"/>
            <a:ext cx="94678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b="1">
                <a:latin typeface="Arial Black"/>
                <a:cs typeface="Arial Black"/>
              </a:rPr>
              <a:t>4/ </a:t>
            </a:r>
            <a:r>
              <a:rPr dirty="0" sz="1000" spc="-10" b="1">
                <a:latin typeface="Arial Black"/>
                <a:cs typeface="Arial Black"/>
              </a:rPr>
              <a:t>SB </a:t>
            </a:r>
            <a:r>
              <a:rPr dirty="0" sz="1000" spc="-5" b="1">
                <a:latin typeface="Arial Black"/>
                <a:cs typeface="Arial Black"/>
              </a:rPr>
              <a:t>page</a:t>
            </a:r>
            <a:r>
              <a:rPr dirty="0" sz="1000" spc="-5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46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9363" y="3410839"/>
            <a:ext cx="421386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955" indent="-135255">
              <a:lnSpc>
                <a:spcPts val="1170"/>
              </a:lnSpc>
              <a:buAutoNum type="arabicPeriod"/>
              <a:tabLst>
                <a:tab pos="148590" algn="l"/>
              </a:tabLst>
            </a:pPr>
            <a:r>
              <a:rPr dirty="0" sz="1000" spc="-5" b="1">
                <a:latin typeface="Georgia"/>
                <a:cs typeface="Georgia"/>
              </a:rPr>
              <a:t>The companies supervise projects given to</a:t>
            </a:r>
            <a:r>
              <a:rPr dirty="0" sz="1000" spc="1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students.</a:t>
            </a:r>
            <a:endParaRPr sz="1000">
              <a:latin typeface="Georgia"/>
              <a:cs typeface="Georgia"/>
            </a:endParaRPr>
          </a:p>
          <a:p>
            <a:pPr marL="172720" indent="-152400">
              <a:lnSpc>
                <a:spcPts val="1170"/>
              </a:lnSpc>
              <a:buAutoNum type="arabicPeriod"/>
              <a:tabLst>
                <a:tab pos="172720" algn="l"/>
              </a:tabLst>
            </a:pPr>
            <a:r>
              <a:rPr dirty="0" sz="1000" spc="-5" b="1">
                <a:latin typeface="Georgia"/>
                <a:cs typeface="Georgia"/>
              </a:rPr>
              <a:t>The scientists and engineers are brought in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guest</a:t>
            </a:r>
            <a:r>
              <a:rPr dirty="0" sz="1000" spc="5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lecturers.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2063" y="3856354"/>
            <a:ext cx="1590040" cy="178435"/>
          </a:xfrm>
          <a:prstGeom prst="rect">
            <a:avLst/>
          </a:prstGeom>
          <a:solidFill>
            <a:srgbClr val="B8B8B8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Quotation / </a:t>
            </a:r>
            <a:r>
              <a:rPr dirty="0" sz="1000" spc="-10" b="1">
                <a:latin typeface="Arial Black"/>
                <a:cs typeface="Arial Black"/>
              </a:rPr>
              <a:t>SB </a:t>
            </a:r>
            <a:r>
              <a:rPr dirty="0" sz="1000" spc="-5" b="1">
                <a:latin typeface="Arial Black"/>
                <a:cs typeface="Arial Black"/>
              </a:rPr>
              <a:t>page</a:t>
            </a:r>
            <a:r>
              <a:rPr dirty="0" sz="100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46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7276" y="4031563"/>
            <a:ext cx="6651625" cy="589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4700"/>
              </a:lnSpc>
            </a:pPr>
            <a:r>
              <a:rPr dirty="0" sz="1000" spc="-5" b="1">
                <a:latin typeface="Georgia"/>
                <a:cs typeface="Georgia"/>
              </a:rPr>
              <a:t>I agree with this quotation because you need to keep learning in order to </a:t>
            </a:r>
            <a:r>
              <a:rPr dirty="0" sz="1000" spc="-10" b="1">
                <a:latin typeface="Georgia"/>
                <a:cs typeface="Georgia"/>
              </a:rPr>
              <a:t>keep </a:t>
            </a:r>
            <a:r>
              <a:rPr dirty="0" sz="1000" spc="-5" b="1">
                <a:latin typeface="Georgia"/>
                <a:cs typeface="Georgia"/>
              </a:rPr>
              <a:t>up with what is  </a:t>
            </a:r>
            <a:r>
              <a:rPr dirty="0" sz="1000" spc="-5" b="1">
                <a:latin typeface="Georgia"/>
                <a:cs typeface="Georgia"/>
              </a:rPr>
              <a:t>happening in </a:t>
            </a:r>
            <a:r>
              <a:rPr dirty="0" sz="1000" b="1">
                <a:latin typeface="Georgia"/>
                <a:cs typeface="Georgia"/>
              </a:rPr>
              <a:t>the world. </a:t>
            </a:r>
            <a:r>
              <a:rPr dirty="0" sz="1000" spc="-5" b="1">
                <a:latin typeface="Georgia"/>
                <a:cs typeface="Georgia"/>
              </a:rPr>
              <a:t>It’s not only school subjects that Gandhi is talking about. </a:t>
            </a:r>
            <a:r>
              <a:rPr dirty="0" sz="1000" b="1">
                <a:latin typeface="Georgia"/>
                <a:cs typeface="Georgia"/>
              </a:rPr>
              <a:t>He </a:t>
            </a:r>
            <a:r>
              <a:rPr dirty="0" sz="1000" spc="-5" b="1">
                <a:latin typeface="Georgia"/>
                <a:cs typeface="Georgia"/>
              </a:rPr>
              <a:t>is thinking about  </a:t>
            </a:r>
            <a:r>
              <a:rPr dirty="0" sz="1000" spc="-1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changing world and </a:t>
            </a:r>
            <a:r>
              <a:rPr dirty="0" sz="1000" spc="-10" b="1">
                <a:latin typeface="Georgia"/>
                <a:cs typeface="Georgia"/>
              </a:rPr>
              <a:t>how </a:t>
            </a:r>
            <a:r>
              <a:rPr dirty="0" sz="1000" spc="-5" b="1">
                <a:latin typeface="Georgia"/>
                <a:cs typeface="Georgia"/>
              </a:rPr>
              <a:t>we need to keep up with it. So </a:t>
            </a:r>
            <a:r>
              <a:rPr dirty="0" sz="1000" b="1">
                <a:latin typeface="Georgia"/>
                <a:cs typeface="Georgia"/>
              </a:rPr>
              <a:t>he </a:t>
            </a:r>
            <a:r>
              <a:rPr dirty="0" sz="1000" spc="-5" b="1">
                <a:latin typeface="Georgia"/>
                <a:cs typeface="Georgia"/>
              </a:rPr>
              <a:t>is advising us to </a:t>
            </a:r>
            <a:r>
              <a:rPr dirty="0" sz="1000" b="1">
                <a:latin typeface="Georgia"/>
                <a:cs typeface="Georgia"/>
              </a:rPr>
              <a:t>take </a:t>
            </a:r>
            <a:r>
              <a:rPr dirty="0" sz="1000" spc="-5" b="1">
                <a:latin typeface="Georgia"/>
                <a:cs typeface="Georgia"/>
              </a:rPr>
              <a:t>advantage of  </a:t>
            </a:r>
            <a:r>
              <a:rPr dirty="0" sz="1000" spc="-5" b="1">
                <a:latin typeface="Georgia"/>
                <a:cs typeface="Georgia"/>
              </a:rPr>
              <a:t>everything there is and embrace learning in order to have a better</a:t>
            </a:r>
            <a:r>
              <a:rPr dirty="0" sz="1000" spc="5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life.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50158" y="4757039"/>
            <a:ext cx="1672589" cy="178435"/>
          </a:xfrm>
          <a:prstGeom prst="rect">
            <a:avLst/>
          </a:prstGeom>
          <a:solidFill>
            <a:srgbClr val="B8B8B8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COMPREHENSION</a:t>
            </a:r>
            <a:r>
              <a:rPr dirty="0" sz="1000" spc="-6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TEST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9363" y="5078603"/>
            <a:ext cx="6803390" cy="289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2235" marR="675005" indent="-31750">
              <a:lnSpc>
                <a:spcPts val="1140"/>
              </a:lnSpc>
              <a:buAutoNum type="arabicPeriod"/>
              <a:tabLst>
                <a:tab pos="206375" algn="l"/>
              </a:tabLst>
            </a:pPr>
            <a:r>
              <a:rPr dirty="0" sz="1000" spc="-5" b="1">
                <a:latin typeface="Georgia"/>
                <a:cs typeface="Georgia"/>
              </a:rPr>
              <a:t>One such school has recently opened to educate </a:t>
            </a:r>
            <a:r>
              <a:rPr dirty="0" sz="1000" b="1">
                <a:latin typeface="Georgia"/>
                <a:cs typeface="Georgia"/>
              </a:rPr>
              <a:t>fourteen- </a:t>
            </a:r>
            <a:r>
              <a:rPr dirty="0" sz="1000" spc="-5" b="1">
                <a:latin typeface="Georgia"/>
                <a:cs typeface="Georgia"/>
              </a:rPr>
              <a:t>to eighteen-year-olds who have a  </a:t>
            </a:r>
            <a:r>
              <a:rPr dirty="0" sz="1000" spc="-5" b="1">
                <a:latin typeface="Georgia"/>
                <a:cs typeface="Georgia"/>
              </a:rPr>
              <a:t>special interest in working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the space</a:t>
            </a:r>
            <a:r>
              <a:rPr dirty="0" sz="1000" spc="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industry.</a:t>
            </a:r>
            <a:endParaRPr sz="1000">
              <a:latin typeface="Georgia"/>
              <a:cs typeface="Georgia"/>
            </a:endParaRPr>
          </a:p>
          <a:p>
            <a:pPr marL="222885" indent="-152400">
              <a:lnSpc>
                <a:spcPts val="1075"/>
              </a:lnSpc>
              <a:buAutoNum type="arabicPeriod"/>
              <a:tabLst>
                <a:tab pos="223520" algn="l"/>
              </a:tabLst>
            </a:pPr>
            <a:r>
              <a:rPr dirty="0" sz="1000" spc="-5" b="1">
                <a:latin typeface="Georgia"/>
                <a:cs typeface="Georgia"/>
              </a:rPr>
              <a:t>Astronomy and</a:t>
            </a:r>
            <a:r>
              <a:rPr dirty="0" sz="1000" spc="-4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Astrophysics.</a:t>
            </a:r>
            <a:endParaRPr sz="1000">
              <a:latin typeface="Georgia"/>
              <a:cs typeface="Georgia"/>
            </a:endParaRPr>
          </a:p>
          <a:p>
            <a:pPr marL="222885" indent="-152400">
              <a:lnSpc>
                <a:spcPts val="1135"/>
              </a:lnSpc>
              <a:buAutoNum type="arabicPeriod"/>
              <a:tabLst>
                <a:tab pos="223520" algn="l"/>
              </a:tabLst>
            </a:pPr>
            <a:r>
              <a:rPr dirty="0" sz="1000" spc="-5" b="1">
                <a:latin typeface="Georgia"/>
                <a:cs typeface="Georgia"/>
              </a:rPr>
              <a:t>The space and technology</a:t>
            </a:r>
            <a:r>
              <a:rPr dirty="0" sz="1000" spc="-3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industries.</a:t>
            </a:r>
            <a:endParaRPr sz="1000">
              <a:latin typeface="Georgia"/>
              <a:cs typeface="Georgia"/>
            </a:endParaRPr>
          </a:p>
          <a:p>
            <a:pPr marL="83820" marR="602615" indent="-31750">
              <a:lnSpc>
                <a:spcPts val="1140"/>
              </a:lnSpc>
              <a:spcBef>
                <a:spcPts val="55"/>
              </a:spcBef>
              <a:buAutoNum type="arabicPeriod"/>
              <a:tabLst>
                <a:tab pos="208279" algn="l"/>
              </a:tabLst>
            </a:pPr>
            <a:r>
              <a:rPr dirty="0" sz="1000" spc="-5" b="1">
                <a:latin typeface="Georgia"/>
                <a:cs typeface="Georgia"/>
              </a:rPr>
              <a:t>Studio schools are pioneering schools which receive funding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well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support </a:t>
            </a:r>
            <a:r>
              <a:rPr dirty="0" sz="1000" b="1">
                <a:latin typeface="Georgia"/>
                <a:cs typeface="Georgia"/>
              </a:rPr>
              <a:t>from </a:t>
            </a:r>
            <a:r>
              <a:rPr dirty="0" sz="1000" spc="-5" b="1">
                <a:latin typeface="Georgia"/>
                <a:cs typeface="Georgia"/>
              </a:rPr>
              <a:t>private  </a:t>
            </a:r>
            <a:r>
              <a:rPr dirty="0" sz="1000" spc="-5" b="1">
                <a:latin typeface="Georgia"/>
                <a:cs typeface="Georgia"/>
              </a:rPr>
              <a:t>businesses, and which seek to encourage young people to undertake a less conventional </a:t>
            </a:r>
            <a:r>
              <a:rPr dirty="0" sz="1000" b="1">
                <a:latin typeface="Georgia"/>
                <a:cs typeface="Georgia"/>
              </a:rPr>
              <a:t>form  </a:t>
            </a:r>
            <a:r>
              <a:rPr dirty="0" sz="1000" spc="-5" b="1">
                <a:latin typeface="Georgia"/>
                <a:cs typeface="Georgia"/>
              </a:rPr>
              <a:t>of secondary</a:t>
            </a:r>
            <a:r>
              <a:rPr dirty="0" sz="1000" spc="-4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education.</a:t>
            </a:r>
            <a:endParaRPr sz="1000">
              <a:latin typeface="Georgia"/>
              <a:cs typeface="Georgia"/>
            </a:endParaRPr>
          </a:p>
          <a:p>
            <a:pPr marL="188595" indent="-118110">
              <a:lnSpc>
                <a:spcPts val="1070"/>
              </a:lnSpc>
              <a:buAutoNum type="arabicPeriod"/>
              <a:tabLst>
                <a:tab pos="189230" algn="l"/>
              </a:tabLst>
            </a:pPr>
            <a:r>
              <a:rPr dirty="0" sz="1000" spc="-5" b="1">
                <a:latin typeface="Georgia"/>
                <a:cs typeface="Georgia"/>
              </a:rPr>
              <a:t>The private</a:t>
            </a:r>
            <a:r>
              <a:rPr dirty="0" sz="1000" spc="-5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businesses.</a:t>
            </a:r>
            <a:endParaRPr sz="1000">
              <a:latin typeface="Georgia"/>
              <a:cs typeface="Georgia"/>
            </a:endParaRPr>
          </a:p>
          <a:p>
            <a:pPr marL="70485" marR="5080">
              <a:lnSpc>
                <a:spcPct val="94500"/>
              </a:lnSpc>
              <a:spcBef>
                <a:spcPts val="35"/>
              </a:spcBef>
              <a:buAutoNum type="arabicPeriod"/>
              <a:tabLst>
                <a:tab pos="226695" algn="l"/>
              </a:tabLst>
            </a:pPr>
            <a:r>
              <a:rPr dirty="0" sz="1000" spc="-5" b="1">
                <a:latin typeface="Georgia"/>
                <a:cs typeface="Georgia"/>
              </a:rPr>
              <a:t>When they leave school, they will be well-placed to take </a:t>
            </a:r>
            <a:r>
              <a:rPr dirty="0" sz="1000" spc="-10" b="1">
                <a:latin typeface="Georgia"/>
                <a:cs typeface="Georgia"/>
              </a:rPr>
              <a:t>any </a:t>
            </a:r>
            <a:r>
              <a:rPr dirty="0" sz="1000" spc="-5" b="1">
                <a:latin typeface="Georgia"/>
                <a:cs typeface="Georgia"/>
              </a:rPr>
              <a:t>number of </a:t>
            </a:r>
            <a:r>
              <a:rPr dirty="0" sz="1000" spc="-10" b="1">
                <a:latin typeface="Georgia"/>
                <a:cs typeface="Georgia"/>
              </a:rPr>
              <a:t>different </a:t>
            </a:r>
            <a:r>
              <a:rPr dirty="0" sz="1000" spc="-5" b="1">
                <a:latin typeface="Georgia"/>
                <a:cs typeface="Georgia"/>
              </a:rPr>
              <a:t>career paths.  </a:t>
            </a:r>
            <a:r>
              <a:rPr dirty="0" sz="1000" spc="-5" b="1">
                <a:latin typeface="Georgia"/>
                <a:cs typeface="Georgia"/>
              </a:rPr>
              <a:t>Excellent grades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science and technology subjects can open </a:t>
            </a:r>
            <a:r>
              <a:rPr dirty="0" sz="1000" spc="-10" b="1">
                <a:latin typeface="Georgia"/>
                <a:cs typeface="Georgia"/>
              </a:rPr>
              <a:t>many </a:t>
            </a:r>
            <a:r>
              <a:rPr dirty="0" sz="1000" spc="-5" b="1">
                <a:latin typeface="Georgia"/>
                <a:cs typeface="Georgia"/>
              </a:rPr>
              <a:t>doors and lead to a variety of career  </a:t>
            </a:r>
            <a:r>
              <a:rPr dirty="0" sz="1000" spc="-5" b="1">
                <a:latin typeface="Georgia"/>
                <a:cs typeface="Georgia"/>
              </a:rPr>
              <a:t>opportunities.</a:t>
            </a:r>
            <a:endParaRPr sz="1000">
              <a:latin typeface="Georgia"/>
              <a:cs typeface="Georgia"/>
            </a:endParaRPr>
          </a:p>
          <a:p>
            <a:pPr marL="163195" indent="-142875">
              <a:lnSpc>
                <a:spcPts val="1110"/>
              </a:lnSpc>
              <a:buAutoNum type="arabicPeriod"/>
              <a:tabLst>
                <a:tab pos="163830" algn="l"/>
              </a:tabLst>
            </a:pPr>
            <a:r>
              <a:rPr dirty="0" sz="1000" spc="-5" b="1">
                <a:latin typeface="Georgia"/>
                <a:cs typeface="Georgia"/>
              </a:rPr>
              <a:t>custom-made; made to fit</a:t>
            </a:r>
            <a:r>
              <a:rPr dirty="0" sz="1000" spc="-1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exactly</a:t>
            </a:r>
            <a:endParaRPr sz="1000">
              <a:latin typeface="Georgia"/>
              <a:cs typeface="Georgia"/>
            </a:endParaRPr>
          </a:p>
          <a:p>
            <a:pPr marL="178435" indent="-158115">
              <a:lnSpc>
                <a:spcPts val="1135"/>
              </a:lnSpc>
              <a:buAutoNum type="arabicPeriod"/>
              <a:tabLst>
                <a:tab pos="179070" algn="l"/>
              </a:tabLst>
            </a:pPr>
            <a:r>
              <a:rPr dirty="0" sz="1000" spc="-5" b="1">
                <a:latin typeface="Georgia"/>
                <a:cs typeface="Georgia"/>
              </a:rPr>
              <a:t>which : Studio schools  / who : </a:t>
            </a:r>
            <a:r>
              <a:rPr dirty="0" sz="1000" b="1">
                <a:latin typeface="Georgia"/>
                <a:cs typeface="Georgia"/>
              </a:rPr>
              <a:t>fourteen- </a:t>
            </a:r>
            <a:r>
              <a:rPr dirty="0" sz="1000" spc="-5" b="1">
                <a:latin typeface="Georgia"/>
                <a:cs typeface="Georgia"/>
              </a:rPr>
              <a:t>to eighteen-year-olds students/  their : students </a:t>
            </a:r>
            <a:r>
              <a:rPr dirty="0" sz="1000" spc="13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.</a:t>
            </a:r>
            <a:endParaRPr sz="1000">
              <a:latin typeface="Georgia"/>
              <a:cs typeface="Georgia"/>
            </a:endParaRPr>
          </a:p>
          <a:p>
            <a:pPr marL="12700" marR="185420">
              <a:lnSpc>
                <a:spcPts val="1140"/>
              </a:lnSpc>
              <a:spcBef>
                <a:spcPts val="50"/>
              </a:spcBef>
              <a:buAutoNum type="arabicPeriod"/>
              <a:tabLst>
                <a:tab pos="168275" algn="l"/>
              </a:tabLst>
            </a:pPr>
            <a:r>
              <a:rPr dirty="0" sz="1000" spc="-5" b="1">
                <a:latin typeface="Georgia"/>
                <a:cs typeface="Georgia"/>
              </a:rPr>
              <a:t>There are many methods to help making education less conventional like using the interactive  multimedia and teachers take part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new </a:t>
            </a:r>
            <a:r>
              <a:rPr dirty="0" sz="1000" b="1">
                <a:latin typeface="Georgia"/>
                <a:cs typeface="Georgia"/>
              </a:rPr>
              <a:t>roles </a:t>
            </a:r>
            <a:r>
              <a:rPr dirty="0" sz="1000" spc="-1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line </a:t>
            </a:r>
            <a:r>
              <a:rPr dirty="0" sz="1000" b="1">
                <a:latin typeface="Georgia"/>
                <a:cs typeface="Georgia"/>
              </a:rPr>
              <a:t>with </a:t>
            </a:r>
            <a:r>
              <a:rPr dirty="0" sz="1000" spc="-5" b="1">
                <a:latin typeface="Georgia"/>
                <a:cs typeface="Georgia"/>
              </a:rPr>
              <a:t>the scientific and technological enormous  </a:t>
            </a:r>
            <a:r>
              <a:rPr dirty="0" sz="1000" spc="-5" b="1">
                <a:latin typeface="Georgia"/>
                <a:cs typeface="Georgia"/>
              </a:rPr>
              <a:t>progress. Also, designing new </a:t>
            </a:r>
            <a:r>
              <a:rPr dirty="0" sz="1000" spc="-10" b="1">
                <a:latin typeface="Georgia"/>
                <a:cs typeface="Georgia"/>
              </a:rPr>
              <a:t>and </a:t>
            </a:r>
            <a:r>
              <a:rPr dirty="0" sz="1000" spc="-5" b="1">
                <a:latin typeface="Georgia"/>
                <a:cs typeface="Georgia"/>
              </a:rPr>
              <a:t>advanced  educational models and train teachers on</a:t>
            </a:r>
            <a:r>
              <a:rPr dirty="0" sz="1000" spc="13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them.</a:t>
            </a:r>
            <a:endParaRPr sz="1000">
              <a:latin typeface="Georgia"/>
              <a:cs typeface="Georgia"/>
            </a:endParaRPr>
          </a:p>
          <a:p>
            <a:pPr marL="236220" indent="-223520">
              <a:lnSpc>
                <a:spcPts val="1075"/>
              </a:lnSpc>
              <a:buAutoNum type="arabicPeriod"/>
              <a:tabLst>
                <a:tab pos="236854" algn="l"/>
              </a:tabLst>
            </a:pPr>
            <a:r>
              <a:rPr dirty="0" sz="1000" spc="-5" b="1">
                <a:latin typeface="Georgia"/>
                <a:cs typeface="Georgia"/>
              </a:rPr>
              <a:t>I think that  </a:t>
            </a:r>
            <a:r>
              <a:rPr dirty="0" sz="1000" spc="-10" b="1">
                <a:latin typeface="Georgia"/>
                <a:cs typeface="Georgia"/>
              </a:rPr>
              <a:t>many </a:t>
            </a:r>
            <a:r>
              <a:rPr dirty="0" sz="1000" spc="-5" b="1">
                <a:latin typeface="Georgia"/>
                <a:cs typeface="Georgia"/>
              </a:rPr>
              <a:t>schools receive funding </a:t>
            </a:r>
            <a:r>
              <a:rPr dirty="0" sz="100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well </a:t>
            </a:r>
            <a:r>
              <a:rPr dirty="0" sz="1000" spc="-10" b="1">
                <a:latin typeface="Georgia"/>
                <a:cs typeface="Georgia"/>
              </a:rPr>
              <a:t>as </a:t>
            </a:r>
            <a:r>
              <a:rPr dirty="0" sz="1000" spc="-5" b="1">
                <a:latin typeface="Georgia"/>
                <a:cs typeface="Georgia"/>
              </a:rPr>
              <a:t>support </a:t>
            </a:r>
            <a:r>
              <a:rPr dirty="0" sz="1000" b="1">
                <a:latin typeface="Georgia"/>
                <a:cs typeface="Georgia"/>
              </a:rPr>
              <a:t>from private </a:t>
            </a:r>
            <a:r>
              <a:rPr dirty="0" sz="1000" spc="-5" b="1">
                <a:latin typeface="Georgia"/>
                <a:cs typeface="Georgia"/>
              </a:rPr>
              <a:t>businesses for</a:t>
            </a:r>
            <a:r>
              <a:rPr dirty="0" sz="1000" spc="15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special</a:t>
            </a:r>
            <a:endParaRPr sz="1000">
              <a:latin typeface="Georgia"/>
              <a:cs typeface="Georgia"/>
            </a:endParaRPr>
          </a:p>
          <a:p>
            <a:pPr algn="just" marL="12700" marR="71755">
              <a:lnSpc>
                <a:spcPct val="94500"/>
              </a:lnSpc>
              <a:spcBef>
                <a:spcPts val="35"/>
              </a:spcBef>
            </a:pPr>
            <a:r>
              <a:rPr dirty="0" sz="1000" spc="-5" b="1">
                <a:latin typeface="Georgia"/>
                <a:cs typeface="Georgia"/>
              </a:rPr>
              <a:t>educational purposes because they need special techniques and </a:t>
            </a:r>
            <a:r>
              <a:rPr dirty="0" sz="100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financial cost </a:t>
            </a:r>
            <a:r>
              <a:rPr dirty="0" sz="1000" spc="-10" b="1">
                <a:latin typeface="Georgia"/>
                <a:cs typeface="Georgia"/>
              </a:rPr>
              <a:t>may </a:t>
            </a:r>
            <a:r>
              <a:rPr dirty="0" sz="1000" spc="5" b="1">
                <a:latin typeface="Georgia"/>
                <a:cs typeface="Georgia"/>
              </a:rPr>
              <a:t>be </a:t>
            </a:r>
            <a:r>
              <a:rPr dirty="0" sz="1000" spc="-5" b="1">
                <a:latin typeface="Georgia"/>
                <a:cs typeface="Georgia"/>
              </a:rPr>
              <a:t>high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terms  </a:t>
            </a:r>
            <a:r>
              <a:rPr dirty="0" sz="1000" spc="-5" b="1">
                <a:latin typeface="Georgia"/>
                <a:cs typeface="Georgia"/>
              </a:rPr>
              <a:t>of hosting prominent experts and scientists so there </a:t>
            </a:r>
            <a:r>
              <a:rPr dirty="0" sz="1000" spc="-10" b="1">
                <a:latin typeface="Georgia"/>
                <a:cs typeface="Georgia"/>
              </a:rPr>
              <a:t>is </a:t>
            </a:r>
            <a:r>
              <a:rPr dirty="0" sz="1000" spc="-5" b="1">
                <a:latin typeface="Georgia"/>
                <a:cs typeface="Georgia"/>
              </a:rPr>
              <a:t>a significant trend towards private businesses </a:t>
            </a:r>
            <a:r>
              <a:rPr dirty="0" sz="1000" spc="-10" b="1">
                <a:latin typeface="Georgia"/>
                <a:cs typeface="Georgia"/>
              </a:rPr>
              <a:t>to  </a:t>
            </a:r>
            <a:r>
              <a:rPr dirty="0" sz="1000" spc="-5" b="1">
                <a:latin typeface="Georgia"/>
                <a:cs typeface="Georgia"/>
              </a:rPr>
              <a:t>receive their</a:t>
            </a:r>
            <a:r>
              <a:rPr dirty="0" sz="1000" spc="-6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support.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7365" y="8492997"/>
            <a:ext cx="268789" cy="274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76902" y="8471027"/>
            <a:ext cx="399161" cy="304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90515" y="8168385"/>
            <a:ext cx="630301" cy="486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94146" y="8040623"/>
            <a:ext cx="373633" cy="373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81979" y="7818501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6214" y="7446771"/>
            <a:ext cx="318050" cy="419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3721" y="7253223"/>
            <a:ext cx="338454" cy="4109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51676" y="6858889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27063" y="6670167"/>
            <a:ext cx="254000" cy="406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58401" y="8894179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06619" y="8746363"/>
            <a:ext cx="274700" cy="3293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63921" y="8604122"/>
            <a:ext cx="271399" cy="340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10301" y="8446261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59422" y="8325921"/>
            <a:ext cx="288280" cy="3377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71946" y="8096122"/>
            <a:ext cx="264159" cy="3618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48686" y="7899400"/>
            <a:ext cx="252722" cy="3698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11385" y="7748143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51870" y="7469631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94185" y="7285608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17365" y="8492997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7"/>
                </a:lnTo>
                <a:lnTo>
                  <a:pt x="165100" y="30733"/>
                </a:lnTo>
                <a:lnTo>
                  <a:pt x="167005" y="33146"/>
                </a:lnTo>
                <a:lnTo>
                  <a:pt x="168783" y="35432"/>
                </a:lnTo>
                <a:lnTo>
                  <a:pt x="163702" y="35813"/>
                </a:lnTo>
                <a:lnTo>
                  <a:pt x="158750" y="36067"/>
                </a:lnTo>
                <a:lnTo>
                  <a:pt x="153797" y="36194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1" y="45592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4"/>
                </a:lnTo>
                <a:lnTo>
                  <a:pt x="215677" y="167628"/>
                </a:lnTo>
                <a:lnTo>
                  <a:pt x="240157" y="198754"/>
                </a:lnTo>
                <a:lnTo>
                  <a:pt x="264231" y="235420"/>
                </a:lnTo>
                <a:lnTo>
                  <a:pt x="268789" y="252658"/>
                </a:lnTo>
                <a:lnTo>
                  <a:pt x="267223" y="259587"/>
                </a:lnTo>
                <a:lnTo>
                  <a:pt x="263396" y="265660"/>
                </a:lnTo>
                <a:lnTo>
                  <a:pt x="257556" y="271017"/>
                </a:lnTo>
                <a:lnTo>
                  <a:pt x="250299" y="274194"/>
                </a:lnTo>
                <a:lnTo>
                  <a:pt x="240649" y="274621"/>
                </a:lnTo>
                <a:lnTo>
                  <a:pt x="228784" y="272071"/>
                </a:lnTo>
                <a:lnTo>
                  <a:pt x="192738" y="251063"/>
                </a:lnTo>
                <a:lnTo>
                  <a:pt x="165691" y="223317"/>
                </a:lnTo>
                <a:lnTo>
                  <a:pt x="143256" y="195198"/>
                </a:lnTo>
                <a:lnTo>
                  <a:pt x="141097" y="192531"/>
                </a:lnTo>
                <a:lnTo>
                  <a:pt x="141605" y="192912"/>
                </a:lnTo>
                <a:lnTo>
                  <a:pt x="142748" y="193547"/>
                </a:lnTo>
                <a:lnTo>
                  <a:pt x="146304" y="196849"/>
                </a:lnTo>
                <a:lnTo>
                  <a:pt x="152654" y="202056"/>
                </a:lnTo>
                <a:lnTo>
                  <a:pt x="157352" y="205739"/>
                </a:lnTo>
                <a:lnTo>
                  <a:pt x="163068" y="210311"/>
                </a:lnTo>
                <a:lnTo>
                  <a:pt x="169163" y="215645"/>
                </a:lnTo>
                <a:lnTo>
                  <a:pt x="174789" y="220438"/>
                </a:lnTo>
                <a:lnTo>
                  <a:pt x="182165" y="227028"/>
                </a:lnTo>
                <a:lnTo>
                  <a:pt x="191327" y="235452"/>
                </a:lnTo>
                <a:lnTo>
                  <a:pt x="202311" y="245744"/>
                </a:lnTo>
                <a:lnTo>
                  <a:pt x="209089" y="251700"/>
                </a:lnTo>
                <a:lnTo>
                  <a:pt x="215296" y="256428"/>
                </a:lnTo>
                <a:lnTo>
                  <a:pt x="220884" y="259943"/>
                </a:lnTo>
                <a:lnTo>
                  <a:pt x="225806" y="262254"/>
                </a:lnTo>
                <a:lnTo>
                  <a:pt x="230377" y="263905"/>
                </a:lnTo>
                <a:lnTo>
                  <a:pt x="233299" y="263270"/>
                </a:lnTo>
                <a:lnTo>
                  <a:pt x="234314" y="260349"/>
                </a:lnTo>
                <a:lnTo>
                  <a:pt x="234950" y="257301"/>
                </a:lnTo>
                <a:lnTo>
                  <a:pt x="231521" y="250570"/>
                </a:lnTo>
                <a:lnTo>
                  <a:pt x="223265" y="240029"/>
                </a:lnTo>
                <a:lnTo>
                  <a:pt x="189144" y="196594"/>
                </a:lnTo>
                <a:lnTo>
                  <a:pt x="154987" y="153146"/>
                </a:lnTo>
                <a:lnTo>
                  <a:pt x="120806" y="109674"/>
                </a:lnTo>
                <a:lnTo>
                  <a:pt x="86613" y="66166"/>
                </a:lnTo>
                <a:lnTo>
                  <a:pt x="58547" y="35940"/>
                </a:lnTo>
                <a:lnTo>
                  <a:pt x="45338" y="28320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06547" y="6663817"/>
            <a:ext cx="4133617" cy="25093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387854" y="591311"/>
            <a:ext cx="3220085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 Black"/>
                <a:cs typeface="Arial Black"/>
              </a:rPr>
              <a:t>A visiting </a:t>
            </a:r>
            <a:r>
              <a:rPr dirty="0" sz="1200" spc="-5" b="1">
                <a:latin typeface="Arial Black"/>
                <a:cs typeface="Arial Black"/>
              </a:rPr>
              <a:t>student’s </a:t>
            </a:r>
            <a:r>
              <a:rPr dirty="0" sz="1200" b="1">
                <a:latin typeface="Arial Black"/>
                <a:cs typeface="Arial Black"/>
              </a:rPr>
              <a:t>/  Anita’s blog</a:t>
            </a:r>
            <a:r>
              <a:rPr dirty="0" sz="1200" spc="-60" b="1">
                <a:latin typeface="Arial Black"/>
                <a:cs typeface="Arial Black"/>
              </a:rPr>
              <a:t> </a:t>
            </a:r>
            <a:r>
              <a:rPr dirty="0" sz="1200" spc="-5" b="1">
                <a:latin typeface="Arial Black"/>
                <a:cs typeface="Arial Black"/>
              </a:rPr>
              <a:t>post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676" y="935685"/>
            <a:ext cx="946785" cy="1790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 Black"/>
                <a:cs typeface="Arial Black"/>
              </a:rPr>
              <a:t>8/ </a:t>
            </a:r>
            <a:r>
              <a:rPr dirty="0" sz="1000" spc="-10" b="1">
                <a:latin typeface="Arial Black"/>
                <a:cs typeface="Arial Black"/>
              </a:rPr>
              <a:t>SB </a:t>
            </a:r>
            <a:r>
              <a:rPr dirty="0" sz="1000" spc="-5" b="1">
                <a:latin typeface="Arial Black"/>
                <a:cs typeface="Arial Black"/>
              </a:rPr>
              <a:t>page</a:t>
            </a:r>
            <a:r>
              <a:rPr dirty="0" sz="1000" spc="-5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49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9363" y="1112773"/>
            <a:ext cx="6467475" cy="730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49935">
              <a:lnSpc>
                <a:spcPts val="1140"/>
              </a:lnSpc>
              <a:buAutoNum type="arabicPeriod"/>
              <a:tabLst>
                <a:tab pos="148590" algn="l"/>
              </a:tabLst>
            </a:pPr>
            <a:r>
              <a:rPr dirty="0" sz="1000" spc="-5" b="1">
                <a:latin typeface="Georgia"/>
                <a:cs typeface="Georgia"/>
              </a:rPr>
              <a:t>Her father </a:t>
            </a:r>
            <a:r>
              <a:rPr dirty="0" sz="1000" spc="-10" b="1">
                <a:latin typeface="Georgia"/>
                <a:cs typeface="Georgia"/>
              </a:rPr>
              <a:t>is </a:t>
            </a:r>
            <a:r>
              <a:rPr dirty="0" sz="1000" spc="-5" b="1">
                <a:latin typeface="Georgia"/>
                <a:cs typeface="Georgia"/>
              </a:rPr>
              <a:t>Jordanian and she </a:t>
            </a:r>
            <a:r>
              <a:rPr dirty="0" sz="1000" spc="-10" b="1">
                <a:latin typeface="Georgia"/>
                <a:cs typeface="Georgia"/>
              </a:rPr>
              <a:t>has always </a:t>
            </a:r>
            <a:r>
              <a:rPr dirty="0" sz="1000" b="1">
                <a:latin typeface="Georgia"/>
                <a:cs typeface="Georgia"/>
              </a:rPr>
              <a:t>spoken </a:t>
            </a:r>
            <a:r>
              <a:rPr dirty="0" sz="1000" spc="-5" b="1">
                <a:latin typeface="Georgia"/>
                <a:cs typeface="Georgia"/>
              </a:rPr>
              <a:t>Arabic </a:t>
            </a:r>
            <a:r>
              <a:rPr dirty="0" sz="1000" spc="-10" b="1">
                <a:latin typeface="Georgia"/>
                <a:cs typeface="Georgia"/>
              </a:rPr>
              <a:t>at </a:t>
            </a:r>
            <a:r>
              <a:rPr dirty="0" sz="1000" spc="-5" b="1">
                <a:latin typeface="Georgia"/>
                <a:cs typeface="Georgia"/>
              </a:rPr>
              <a:t>home, but she had never  </a:t>
            </a:r>
            <a:r>
              <a:rPr dirty="0" sz="1000" spc="-5" b="1">
                <a:latin typeface="Georgia"/>
                <a:cs typeface="Georgia"/>
              </a:rPr>
              <a:t>studied it formally. She also had family in Jordan who could help</a:t>
            </a:r>
            <a:r>
              <a:rPr dirty="0" sz="1000" spc="4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her.</a:t>
            </a:r>
            <a:endParaRPr sz="1000">
              <a:latin typeface="Georgia"/>
              <a:cs typeface="Georgia"/>
            </a:endParaRPr>
          </a:p>
          <a:p>
            <a:pPr marL="12700" marR="5080">
              <a:lnSpc>
                <a:spcPts val="1130"/>
              </a:lnSpc>
              <a:spcBef>
                <a:spcPts val="5"/>
              </a:spcBef>
              <a:buAutoNum type="arabicPeriod"/>
              <a:tabLst>
                <a:tab pos="165100" algn="l"/>
              </a:tabLst>
            </a:pPr>
            <a:r>
              <a:rPr dirty="0" sz="1000" spc="-5" b="1">
                <a:latin typeface="Georgia"/>
                <a:cs typeface="Georgia"/>
              </a:rPr>
              <a:t>Their behaviour and attitude to studying </a:t>
            </a:r>
            <a:r>
              <a:rPr dirty="0" sz="1000" spc="-10" b="1">
                <a:latin typeface="Georgia"/>
                <a:cs typeface="Georgia"/>
              </a:rPr>
              <a:t>was </a:t>
            </a:r>
            <a:r>
              <a:rPr dirty="0" sz="1000" spc="-5" b="1">
                <a:latin typeface="Georgia"/>
                <a:cs typeface="Georgia"/>
              </a:rPr>
              <a:t>very good. They </a:t>
            </a:r>
            <a:r>
              <a:rPr dirty="0" sz="1000" b="1">
                <a:latin typeface="Georgia"/>
                <a:cs typeface="Georgia"/>
              </a:rPr>
              <a:t>fully </a:t>
            </a:r>
            <a:r>
              <a:rPr dirty="0" sz="1000" spc="-5" b="1">
                <a:latin typeface="Georgia"/>
                <a:cs typeface="Georgia"/>
              </a:rPr>
              <a:t>understood the importance of  </a:t>
            </a:r>
            <a:r>
              <a:rPr dirty="0" sz="1000" spc="-10" b="1">
                <a:latin typeface="Georgia"/>
                <a:cs typeface="Georgia"/>
              </a:rPr>
              <a:t>studying </a:t>
            </a:r>
            <a:r>
              <a:rPr dirty="0" sz="1000" spc="-5" b="1">
                <a:latin typeface="Georgia"/>
                <a:cs typeface="Georgia"/>
              </a:rPr>
              <a:t>and how </a:t>
            </a:r>
            <a:r>
              <a:rPr dirty="0" sz="1000" spc="-10" b="1">
                <a:latin typeface="Georgia"/>
                <a:cs typeface="Georgia"/>
              </a:rPr>
              <a:t>it </a:t>
            </a:r>
            <a:r>
              <a:rPr dirty="0" sz="1000" spc="-5" b="1">
                <a:latin typeface="Georgia"/>
                <a:cs typeface="Georgia"/>
              </a:rPr>
              <a:t>would help them and their</a:t>
            </a:r>
            <a:r>
              <a:rPr dirty="0" sz="1000" spc="7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country.</a:t>
            </a:r>
            <a:endParaRPr sz="1000">
              <a:latin typeface="Georgia"/>
              <a:cs typeface="Georgia"/>
            </a:endParaRPr>
          </a:p>
          <a:p>
            <a:pPr marL="165100" indent="-152400">
              <a:lnSpc>
                <a:spcPts val="1115"/>
              </a:lnSpc>
              <a:buAutoNum type="arabicPeriod"/>
              <a:tabLst>
                <a:tab pos="165100" algn="l"/>
              </a:tabLst>
            </a:pPr>
            <a:r>
              <a:rPr dirty="0" sz="1000" spc="-5" b="1">
                <a:latin typeface="Georgia"/>
                <a:cs typeface="Georgia"/>
              </a:rPr>
              <a:t>tried extremely</a:t>
            </a:r>
            <a:r>
              <a:rPr dirty="0" sz="1000" spc="-5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hard.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50158" y="1836673"/>
            <a:ext cx="1672589" cy="178435"/>
          </a:xfrm>
          <a:prstGeom prst="rect">
            <a:avLst/>
          </a:prstGeom>
          <a:solidFill>
            <a:srgbClr val="B8B8B8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COMPREHENSION</a:t>
            </a:r>
            <a:r>
              <a:rPr dirty="0" sz="1000" spc="-6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TEST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9363" y="2147061"/>
            <a:ext cx="6711315" cy="2536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70"/>
              </a:lnSpc>
              <a:buAutoNum type="arabicPeriod"/>
              <a:tabLst>
                <a:tab pos="148590" algn="l"/>
              </a:tabLst>
            </a:pPr>
            <a:r>
              <a:rPr dirty="0" sz="1000" spc="-5" b="1">
                <a:latin typeface="Georgia"/>
                <a:cs typeface="Georgia"/>
              </a:rPr>
              <a:t>Their behaviour </a:t>
            </a:r>
            <a:r>
              <a:rPr dirty="0" sz="1000" spc="-10" b="1">
                <a:latin typeface="Georgia"/>
                <a:cs typeface="Georgia"/>
              </a:rPr>
              <a:t>and </a:t>
            </a:r>
            <a:r>
              <a:rPr dirty="0" sz="1000" spc="-5" b="1">
                <a:latin typeface="Georgia"/>
                <a:cs typeface="Georgia"/>
              </a:rPr>
              <a:t>their attitude to</a:t>
            </a:r>
            <a:r>
              <a:rPr dirty="0" sz="1000" spc="15" b="1">
                <a:latin typeface="Georgia"/>
                <a:cs typeface="Georgia"/>
              </a:rPr>
              <a:t> </a:t>
            </a:r>
            <a:r>
              <a:rPr dirty="0" sz="1000" b="1">
                <a:latin typeface="Georgia"/>
                <a:cs typeface="Georgia"/>
              </a:rPr>
              <a:t>studying.</a:t>
            </a:r>
            <a:endParaRPr sz="1000">
              <a:latin typeface="Georgia"/>
              <a:cs typeface="Georgia"/>
            </a:endParaRPr>
          </a:p>
          <a:p>
            <a:pPr marL="165100" indent="-152400">
              <a:lnSpc>
                <a:spcPts val="1135"/>
              </a:lnSpc>
              <a:buAutoNum type="arabicPeriod"/>
              <a:tabLst>
                <a:tab pos="165735" algn="l"/>
              </a:tabLst>
            </a:pPr>
            <a:r>
              <a:rPr dirty="0" sz="1000" spc="-5" b="1">
                <a:latin typeface="Georgia"/>
                <a:cs typeface="Georgia"/>
              </a:rPr>
              <a:t>She made </a:t>
            </a:r>
            <a:r>
              <a:rPr dirty="0" sz="1000" spc="-10" b="1">
                <a:latin typeface="Georgia"/>
                <a:cs typeface="Georgia"/>
              </a:rPr>
              <a:t>many </a:t>
            </a:r>
            <a:r>
              <a:rPr dirty="0" sz="1000" spc="-5" b="1">
                <a:latin typeface="Georgia"/>
                <a:cs typeface="Georgia"/>
              </a:rPr>
              <a:t>new friends. </a:t>
            </a:r>
            <a:r>
              <a:rPr dirty="0" sz="1000" b="1">
                <a:latin typeface="Georgia"/>
                <a:cs typeface="Georgia"/>
              </a:rPr>
              <a:t>She  </a:t>
            </a:r>
            <a:r>
              <a:rPr dirty="0" sz="1000" spc="-5" b="1">
                <a:latin typeface="Georgia"/>
                <a:cs typeface="Georgia"/>
              </a:rPr>
              <a:t>also improved her Arabic speaking, writing and reading</a:t>
            </a:r>
            <a:r>
              <a:rPr dirty="0" sz="1000" spc="15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skills.</a:t>
            </a:r>
            <a:endParaRPr sz="1000">
              <a:latin typeface="Georgia"/>
              <a:cs typeface="Georgia"/>
            </a:endParaRPr>
          </a:p>
          <a:p>
            <a:pPr marL="12700" marR="88265">
              <a:lnSpc>
                <a:spcPts val="1140"/>
              </a:lnSpc>
              <a:spcBef>
                <a:spcPts val="50"/>
              </a:spcBef>
              <a:buAutoNum type="arabicPeriod"/>
              <a:tabLst>
                <a:tab pos="165735" algn="l"/>
              </a:tabLst>
            </a:pPr>
            <a:r>
              <a:rPr dirty="0" sz="1000" spc="-5" b="1">
                <a:latin typeface="Georgia"/>
                <a:cs typeface="Georgia"/>
              </a:rPr>
              <a:t>I </a:t>
            </a:r>
            <a:r>
              <a:rPr dirty="0" sz="1000" spc="-10" b="1">
                <a:latin typeface="Georgia"/>
                <a:cs typeface="Georgia"/>
              </a:rPr>
              <a:t>was </a:t>
            </a:r>
            <a:r>
              <a:rPr dirty="0" sz="1000" spc="-5" b="1">
                <a:latin typeface="Georgia"/>
                <a:cs typeface="Georgia"/>
              </a:rPr>
              <a:t>amazed by the </a:t>
            </a:r>
            <a:r>
              <a:rPr dirty="0" sz="1000" spc="-10" b="1">
                <a:latin typeface="Georgia"/>
                <a:cs typeface="Georgia"/>
              </a:rPr>
              <a:t>number </a:t>
            </a:r>
            <a:r>
              <a:rPr dirty="0" sz="1000" spc="-5" b="1">
                <a:latin typeface="Georgia"/>
                <a:cs typeface="Georgia"/>
              </a:rPr>
              <a:t>of international </a:t>
            </a:r>
            <a:r>
              <a:rPr dirty="0" sz="1000" spc="-10" b="1">
                <a:latin typeface="Georgia"/>
                <a:cs typeface="Georgia"/>
              </a:rPr>
              <a:t>students </a:t>
            </a:r>
            <a:r>
              <a:rPr dirty="0" sz="1000" spc="-5" b="1">
                <a:latin typeface="Georgia"/>
                <a:cs typeface="Georgia"/>
              </a:rPr>
              <a:t>there, </a:t>
            </a:r>
            <a:r>
              <a:rPr dirty="0" sz="1000" b="1">
                <a:latin typeface="Georgia"/>
                <a:cs typeface="Georgia"/>
              </a:rPr>
              <a:t>who were </a:t>
            </a:r>
            <a:r>
              <a:rPr dirty="0" sz="1000" spc="-5" b="1">
                <a:latin typeface="Georgia"/>
                <a:cs typeface="Georgia"/>
              </a:rPr>
              <a:t>not only from Germany, </a:t>
            </a:r>
            <a:r>
              <a:rPr dirty="0" sz="1000" b="1">
                <a:latin typeface="Georgia"/>
                <a:cs typeface="Georgia"/>
              </a:rPr>
              <a:t>but  </a:t>
            </a:r>
            <a:r>
              <a:rPr dirty="0" sz="1000" spc="-5" b="1">
                <a:latin typeface="Georgia"/>
                <a:cs typeface="Georgia"/>
              </a:rPr>
              <a:t>from all over the</a:t>
            </a:r>
            <a:r>
              <a:rPr dirty="0" sz="1000" spc="-3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world.</a:t>
            </a:r>
            <a:endParaRPr sz="1000">
              <a:latin typeface="Georgia"/>
              <a:cs typeface="Georgia"/>
            </a:endParaRPr>
          </a:p>
          <a:p>
            <a:pPr marL="168275" indent="-155575">
              <a:lnSpc>
                <a:spcPts val="1075"/>
              </a:lnSpc>
              <a:buAutoNum type="arabicPeriod"/>
              <a:tabLst>
                <a:tab pos="168910" algn="l"/>
              </a:tabLst>
            </a:pPr>
            <a:r>
              <a:rPr dirty="0" sz="1000" spc="-5" b="1">
                <a:latin typeface="Georgia"/>
                <a:cs typeface="Georgia"/>
              </a:rPr>
              <a:t>Arabic and</a:t>
            </a:r>
            <a:r>
              <a:rPr dirty="0" sz="1000" spc="-8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German</a:t>
            </a:r>
            <a:endParaRPr sz="1000">
              <a:latin typeface="Georgia"/>
              <a:cs typeface="Georgia"/>
            </a:endParaRPr>
          </a:p>
          <a:p>
            <a:pPr marL="161290" indent="-148590">
              <a:lnSpc>
                <a:spcPts val="1135"/>
              </a:lnSpc>
              <a:buFont typeface="Georgia"/>
              <a:buAutoNum type="arabicPeriod"/>
              <a:tabLst>
                <a:tab pos="161925" algn="l"/>
              </a:tabLst>
            </a:pPr>
            <a:r>
              <a:rPr dirty="0" sz="1000" spc="-5" b="1">
                <a:latin typeface="Georgia"/>
                <a:cs typeface="Georgia"/>
              </a:rPr>
              <a:t>I’m very familiar with colloquial Arabic, </a:t>
            </a:r>
            <a:r>
              <a:rPr dirty="0" sz="1000" b="1">
                <a:latin typeface="Georgia"/>
                <a:cs typeface="Georgia"/>
              </a:rPr>
              <a:t>whi</a:t>
            </a:r>
            <a:r>
              <a:rPr dirty="0" sz="1000" b="1">
                <a:latin typeface="Georgia"/>
                <a:cs typeface="Georgia"/>
              </a:rPr>
              <a:t>ch </a:t>
            </a:r>
            <a:r>
              <a:rPr dirty="0" sz="1000" spc="-5" b="1">
                <a:latin typeface="Georgia"/>
                <a:cs typeface="Georgia"/>
              </a:rPr>
              <a:t>is what </a:t>
            </a:r>
            <a:r>
              <a:rPr dirty="0" sz="1000" spc="-10" b="1">
                <a:latin typeface="Georgia"/>
                <a:cs typeface="Georgia"/>
              </a:rPr>
              <a:t>my </a:t>
            </a:r>
            <a:r>
              <a:rPr dirty="0" sz="1000" spc="-5" b="1">
                <a:latin typeface="Georgia"/>
                <a:cs typeface="Georgia"/>
              </a:rPr>
              <a:t>family speaks and</a:t>
            </a:r>
            <a:r>
              <a:rPr dirty="0" sz="1000" spc="15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understands.</a:t>
            </a:r>
            <a:endParaRPr sz="1000">
              <a:latin typeface="Georgia"/>
              <a:cs typeface="Georgia"/>
            </a:endParaRPr>
          </a:p>
          <a:p>
            <a:pPr marL="168275" indent="-155575">
              <a:lnSpc>
                <a:spcPts val="1140"/>
              </a:lnSpc>
              <a:buAutoNum type="arabicPeriod"/>
              <a:tabLst>
                <a:tab pos="168275" algn="l"/>
              </a:tabLst>
            </a:pPr>
            <a:r>
              <a:rPr dirty="0" sz="1000" spc="-5" b="1">
                <a:latin typeface="Georgia"/>
                <a:cs typeface="Georgia"/>
              </a:rPr>
              <a:t>A vocabulary list of around </a:t>
            </a:r>
            <a:r>
              <a:rPr dirty="0" sz="1000" spc="-10" b="1">
                <a:latin typeface="Georgia"/>
                <a:cs typeface="Georgia"/>
              </a:rPr>
              <a:t>50</a:t>
            </a:r>
            <a:r>
              <a:rPr dirty="0" sz="1000" spc="2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words.</a:t>
            </a:r>
            <a:endParaRPr sz="1000">
              <a:latin typeface="Georgia"/>
              <a:cs typeface="Georgia"/>
            </a:endParaRPr>
          </a:p>
          <a:p>
            <a:pPr marL="187960" indent="-175260">
              <a:lnSpc>
                <a:spcPts val="1135"/>
              </a:lnSpc>
              <a:buAutoNum type="arabicPeriod"/>
              <a:tabLst>
                <a:tab pos="188595" algn="l"/>
              </a:tabLst>
            </a:pPr>
            <a:r>
              <a:rPr dirty="0" sz="1000" spc="-5" b="1">
                <a:latin typeface="Georgia"/>
                <a:cs typeface="Georgia"/>
              </a:rPr>
              <a:t>A language or words used mainly in informal conversations rather than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writing or formal</a:t>
            </a:r>
            <a:r>
              <a:rPr dirty="0" sz="1000" spc="17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speech.</a:t>
            </a:r>
            <a:endParaRPr sz="1000">
              <a:latin typeface="Georgia"/>
              <a:cs typeface="Georgia"/>
            </a:endParaRPr>
          </a:p>
          <a:p>
            <a:pPr marL="203200" indent="-190500">
              <a:lnSpc>
                <a:spcPts val="1135"/>
              </a:lnSpc>
              <a:buAutoNum type="arabicPeriod"/>
              <a:tabLst>
                <a:tab pos="203835" algn="l"/>
                <a:tab pos="2025650" algn="l"/>
              </a:tabLst>
            </a:pPr>
            <a:r>
              <a:rPr dirty="0" sz="1000" spc="-5" b="1">
                <a:latin typeface="Georgia"/>
                <a:cs typeface="Georgia"/>
              </a:rPr>
              <a:t>I : Anita    / there </a:t>
            </a:r>
            <a:r>
              <a:rPr dirty="0" sz="1000" spc="8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:</a:t>
            </a:r>
            <a:r>
              <a:rPr dirty="0" sz="1000" spc="8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Madaba	/   which : colloquial</a:t>
            </a:r>
            <a:r>
              <a:rPr dirty="0" sz="1000" spc="-4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Arabic</a:t>
            </a:r>
            <a:endParaRPr sz="1000">
              <a:latin typeface="Georgia"/>
              <a:cs typeface="Georgia"/>
            </a:endParaRPr>
          </a:p>
          <a:p>
            <a:pPr marL="12700" marR="107314">
              <a:lnSpc>
                <a:spcPts val="1140"/>
              </a:lnSpc>
              <a:spcBef>
                <a:spcPts val="55"/>
              </a:spcBef>
              <a:buAutoNum type="arabicPeriod"/>
              <a:tabLst>
                <a:tab pos="168275" algn="l"/>
              </a:tabLst>
            </a:pPr>
            <a:r>
              <a:rPr dirty="0" sz="1000" spc="-5" b="1">
                <a:latin typeface="Georgia"/>
                <a:cs typeface="Georgia"/>
              </a:rPr>
              <a:t>There are many benefits of learning more </a:t>
            </a:r>
            <a:r>
              <a:rPr dirty="0" sz="1000" b="1">
                <a:latin typeface="Georgia"/>
                <a:cs typeface="Georgia"/>
              </a:rPr>
              <a:t>than </a:t>
            </a:r>
            <a:r>
              <a:rPr dirty="0" sz="1000" spc="-5" b="1">
                <a:latin typeface="Georgia"/>
                <a:cs typeface="Georgia"/>
              </a:rPr>
              <a:t>one language </a:t>
            </a:r>
            <a:r>
              <a:rPr dirty="0" sz="1000" b="1">
                <a:latin typeface="Georgia"/>
                <a:cs typeface="Georgia"/>
              </a:rPr>
              <a:t>like </a:t>
            </a:r>
            <a:r>
              <a:rPr dirty="0" sz="1000" spc="-5" b="1">
                <a:latin typeface="Georgia"/>
                <a:cs typeface="Georgia"/>
              </a:rPr>
              <a:t>giving a competitive edge when  </a:t>
            </a:r>
            <a:r>
              <a:rPr dirty="0" sz="1000" spc="-5" b="1">
                <a:latin typeface="Georgia"/>
                <a:cs typeface="Georgia"/>
              </a:rPr>
              <a:t>searching </a:t>
            </a:r>
            <a:r>
              <a:rPr dirty="0" sz="1000" b="1">
                <a:latin typeface="Georgia"/>
                <a:cs typeface="Georgia"/>
              </a:rPr>
              <a:t>for </a:t>
            </a:r>
            <a:r>
              <a:rPr dirty="0" sz="1000" spc="-5" b="1">
                <a:latin typeface="Georgia"/>
                <a:cs typeface="Georgia"/>
              </a:rPr>
              <a:t>jobs  and travelling easily without having trouble with</a:t>
            </a:r>
            <a:r>
              <a:rPr dirty="0" sz="1000" spc="4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translations.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100"/>
              </a:lnSpc>
            </a:pPr>
            <a:r>
              <a:rPr dirty="0" sz="1000" spc="-5" b="1">
                <a:latin typeface="Georgia"/>
                <a:cs typeface="Georgia"/>
              </a:rPr>
              <a:t>Also, giving a great chance to understand  the world we live</a:t>
            </a:r>
            <a:r>
              <a:rPr dirty="0" sz="1000" spc="5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in.</a:t>
            </a:r>
            <a:endParaRPr sz="1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73660">
              <a:lnSpc>
                <a:spcPct val="94500"/>
              </a:lnSpc>
              <a:buAutoNum type="arabicPeriod" startAt="10"/>
              <a:tabLst>
                <a:tab pos="236854" algn="l"/>
              </a:tabLst>
            </a:pPr>
            <a:r>
              <a:rPr dirty="0" sz="1000" spc="-5" b="1">
                <a:latin typeface="Georgia"/>
                <a:cs typeface="Georgia"/>
              </a:rPr>
              <a:t>I think that Living with a family </a:t>
            </a:r>
            <a:r>
              <a:rPr dirty="0" sz="1000" spc="-10" b="1">
                <a:latin typeface="Georgia"/>
                <a:cs typeface="Georgia"/>
              </a:rPr>
              <a:t>is </a:t>
            </a:r>
            <a:r>
              <a:rPr dirty="0" sz="1000" spc="-5" b="1">
                <a:latin typeface="Georgia"/>
                <a:cs typeface="Georgia"/>
              </a:rPr>
              <a:t>a useful </a:t>
            </a:r>
            <a:r>
              <a:rPr dirty="0" sz="1000" spc="-10" b="1">
                <a:latin typeface="Georgia"/>
                <a:cs typeface="Georgia"/>
              </a:rPr>
              <a:t>way </a:t>
            </a:r>
            <a:r>
              <a:rPr dirty="0" sz="1000" spc="-5" b="1">
                <a:latin typeface="Georgia"/>
                <a:cs typeface="Georgia"/>
              </a:rPr>
              <a:t>to learn a new language quickly because </a:t>
            </a:r>
            <a:r>
              <a:rPr dirty="0" sz="1000" spc="-10" b="1">
                <a:latin typeface="Georgia"/>
                <a:cs typeface="Georgia"/>
              </a:rPr>
              <a:t>it helps to  </a:t>
            </a:r>
            <a:r>
              <a:rPr dirty="0" sz="1000" spc="-5" b="1">
                <a:latin typeface="Georgia"/>
                <a:cs typeface="Georgia"/>
              </a:rPr>
              <a:t>practise </a:t>
            </a:r>
            <a:r>
              <a:rPr dirty="0" sz="100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language and understand it . Also, it helps to use what </a:t>
            </a:r>
            <a:r>
              <a:rPr dirty="0" sz="1000" spc="-10" b="1">
                <a:latin typeface="Georgia"/>
                <a:cs typeface="Georgia"/>
              </a:rPr>
              <a:t>has </a:t>
            </a:r>
            <a:r>
              <a:rPr dirty="0" sz="1000" spc="-5" b="1">
                <a:latin typeface="Georgia"/>
                <a:cs typeface="Georgia"/>
              </a:rPr>
              <a:t>been learnt </a:t>
            </a:r>
            <a:r>
              <a:rPr dirty="0" sz="1000" spc="-10" b="1">
                <a:latin typeface="Georgia"/>
                <a:cs typeface="Georgia"/>
              </a:rPr>
              <a:t>at </a:t>
            </a:r>
            <a:r>
              <a:rPr dirty="0" sz="1000" spc="-5" b="1">
                <a:latin typeface="Georgia"/>
                <a:cs typeface="Georgia"/>
              </a:rPr>
              <a:t>school </a:t>
            </a:r>
            <a:r>
              <a:rPr dirty="0" sz="1000" b="1">
                <a:latin typeface="Georgia"/>
                <a:cs typeface="Georgia"/>
              </a:rPr>
              <a:t>or  </a:t>
            </a:r>
            <a:r>
              <a:rPr dirty="0" sz="1000" spc="-5" b="1">
                <a:latin typeface="Georgia"/>
                <a:cs typeface="Georgia"/>
              </a:rPr>
              <a:t>university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the practical</a:t>
            </a:r>
            <a:r>
              <a:rPr dirty="0" sz="1000" spc="-4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life.</a:t>
            </a:r>
            <a:endParaRPr sz="1000">
              <a:latin typeface="Georgia"/>
              <a:cs typeface="Georgia"/>
            </a:endParaRPr>
          </a:p>
          <a:p>
            <a:pPr algn="ctr" marL="690245">
              <a:lnSpc>
                <a:spcPct val="100000"/>
              </a:lnSpc>
              <a:spcBef>
                <a:spcPts val="160"/>
              </a:spcBef>
            </a:pPr>
            <a:r>
              <a:rPr dirty="0" sz="1200" b="1">
                <a:latin typeface="Arial Black"/>
                <a:cs typeface="Arial Black"/>
              </a:rPr>
              <a:t>After </a:t>
            </a:r>
            <a:r>
              <a:rPr dirty="0" sz="1200" spc="-5" b="1">
                <a:latin typeface="Arial Black"/>
                <a:cs typeface="Arial Black"/>
              </a:rPr>
              <a:t>school</a:t>
            </a:r>
            <a:r>
              <a:rPr dirty="0" sz="1200" spc="-7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…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5676" y="4683886"/>
            <a:ext cx="99758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8 / AB page</a:t>
            </a:r>
            <a:r>
              <a:rPr dirty="0" sz="1000" spc="-50" b="1">
                <a:latin typeface="Arial Black"/>
                <a:cs typeface="Arial Black"/>
              </a:rPr>
              <a:t> </a:t>
            </a:r>
            <a:r>
              <a:rPr dirty="0" sz="1000" spc="-5" b="1">
                <a:latin typeface="Arial Black"/>
                <a:cs typeface="Arial Black"/>
              </a:rPr>
              <a:t>33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7276" y="4849495"/>
            <a:ext cx="4392930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Georgia"/>
                <a:cs typeface="Georgia"/>
              </a:rPr>
              <a:t>1. </a:t>
            </a:r>
            <a:r>
              <a:rPr dirty="0" sz="1000" spc="-5" b="1" i="1">
                <a:latin typeface="Georgia"/>
                <a:cs typeface="Georgia"/>
              </a:rPr>
              <a:t>halls of residence </a:t>
            </a:r>
            <a:r>
              <a:rPr dirty="0" sz="1000" spc="-5" b="1">
                <a:latin typeface="Georgia"/>
                <a:cs typeface="Georgia"/>
              </a:rPr>
              <a:t>2. motive </a:t>
            </a:r>
            <a:r>
              <a:rPr dirty="0" sz="1000" b="1">
                <a:latin typeface="Georgia"/>
                <a:cs typeface="Georgia"/>
              </a:rPr>
              <a:t>3. </a:t>
            </a:r>
            <a:r>
              <a:rPr dirty="0" sz="1000" spc="-5" b="1">
                <a:latin typeface="Georgia"/>
                <a:cs typeface="Georgia"/>
              </a:rPr>
              <a:t>minority </a:t>
            </a:r>
            <a:r>
              <a:rPr dirty="0" sz="1000" b="1">
                <a:latin typeface="Georgia"/>
                <a:cs typeface="Georgia"/>
              </a:rPr>
              <a:t>4. </a:t>
            </a:r>
            <a:r>
              <a:rPr dirty="0" sz="1000" spc="-5" b="1">
                <a:latin typeface="Georgia"/>
                <a:cs typeface="Georgia"/>
              </a:rPr>
              <a:t>fees 5. debt 6.</a:t>
            </a:r>
            <a:r>
              <a:rPr dirty="0" sz="1000" spc="7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financial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5676" y="5151704"/>
            <a:ext cx="997585" cy="1790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Arial Black"/>
                <a:cs typeface="Arial Black"/>
              </a:rPr>
              <a:t>9 / AB page</a:t>
            </a:r>
            <a:r>
              <a:rPr dirty="0" sz="1000" spc="-50" b="1">
                <a:latin typeface="Arial Black"/>
                <a:cs typeface="Arial Black"/>
              </a:rPr>
              <a:t> </a:t>
            </a:r>
            <a:r>
              <a:rPr dirty="0" sz="1000" spc="-5" b="1">
                <a:latin typeface="Arial Black"/>
                <a:cs typeface="Arial Black"/>
              </a:rPr>
              <a:t>33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7276" y="5328792"/>
            <a:ext cx="6624955" cy="297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140"/>
              </a:lnSpc>
            </a:pPr>
            <a:r>
              <a:rPr dirty="0" sz="1000" spc="-5" b="1">
                <a:latin typeface="Georgia"/>
                <a:cs typeface="Georgia"/>
              </a:rPr>
              <a:t>1. T 2. T </a:t>
            </a:r>
            <a:r>
              <a:rPr dirty="0" sz="1000" b="1">
                <a:latin typeface="Georgia"/>
                <a:cs typeface="Georgia"/>
              </a:rPr>
              <a:t>3. </a:t>
            </a:r>
            <a:r>
              <a:rPr dirty="0" sz="1000" spc="-5" b="1">
                <a:latin typeface="Georgia"/>
                <a:cs typeface="Georgia"/>
              </a:rPr>
              <a:t>F: They </a:t>
            </a:r>
            <a:r>
              <a:rPr dirty="0" sz="1000" spc="-10" b="1">
                <a:latin typeface="Georgia"/>
                <a:cs typeface="Georgia"/>
              </a:rPr>
              <a:t>pay </a:t>
            </a:r>
            <a:r>
              <a:rPr dirty="0" sz="1000" spc="-5" b="1">
                <a:latin typeface="Georgia"/>
                <a:cs typeface="Georgia"/>
              </a:rPr>
              <a:t>the government </a:t>
            </a:r>
            <a:r>
              <a:rPr dirty="0" sz="1000" b="1">
                <a:latin typeface="Georgia"/>
                <a:cs typeface="Georgia"/>
              </a:rPr>
              <a:t>back out </a:t>
            </a:r>
            <a:r>
              <a:rPr dirty="0" sz="1000" spc="-5" b="1">
                <a:latin typeface="Georgia"/>
                <a:cs typeface="Georgia"/>
              </a:rPr>
              <a:t>of future earnings. 4 </a:t>
            </a:r>
            <a:r>
              <a:rPr dirty="0" sz="1000" b="1">
                <a:latin typeface="Georgia"/>
                <a:cs typeface="Georgia"/>
              </a:rPr>
              <a:t>F: </a:t>
            </a:r>
            <a:r>
              <a:rPr dirty="0" sz="1000" spc="-5" b="1">
                <a:latin typeface="Georgia"/>
                <a:cs typeface="Georgia"/>
              </a:rPr>
              <a:t>Most students choose to </a:t>
            </a:r>
            <a:r>
              <a:rPr dirty="0" sz="1000" spc="-10" b="1">
                <a:latin typeface="Georgia"/>
                <a:cs typeface="Georgia"/>
              </a:rPr>
              <a:t>study  </a:t>
            </a:r>
            <a:r>
              <a:rPr dirty="0" sz="1000" spc="-10" b="1">
                <a:latin typeface="Georgia"/>
                <a:cs typeface="Georgia"/>
              </a:rPr>
              <a:t>away </a:t>
            </a:r>
            <a:r>
              <a:rPr dirty="0" sz="1000" b="1">
                <a:latin typeface="Georgia"/>
                <a:cs typeface="Georgia"/>
              </a:rPr>
              <a:t>from</a:t>
            </a:r>
            <a:r>
              <a:rPr dirty="0" sz="1000" spc="-7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home.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5676" y="5763133"/>
            <a:ext cx="108140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10 / AB page</a:t>
            </a:r>
            <a:r>
              <a:rPr dirty="0" sz="1000" spc="-4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33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5112" y="8284209"/>
            <a:ext cx="6164580" cy="146685"/>
          </a:xfrm>
          <a:custGeom>
            <a:avLst/>
            <a:gdLst/>
            <a:ahLst/>
            <a:cxnLst/>
            <a:rect l="l" t="t" r="r" b="b"/>
            <a:pathLst>
              <a:path w="6164580" h="146684">
                <a:moveTo>
                  <a:pt x="0" y="146304"/>
                </a:moveTo>
                <a:lnTo>
                  <a:pt x="6164326" y="146304"/>
                </a:lnTo>
                <a:lnTo>
                  <a:pt x="6164326" y="0"/>
                </a:lnTo>
                <a:lnTo>
                  <a:pt x="0" y="0"/>
                </a:lnTo>
                <a:lnTo>
                  <a:pt x="0" y="146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5112" y="8427466"/>
            <a:ext cx="5638800" cy="146685"/>
          </a:xfrm>
          <a:custGeom>
            <a:avLst/>
            <a:gdLst/>
            <a:ahLst/>
            <a:cxnLst/>
            <a:rect l="l" t="t" r="r" b="b"/>
            <a:pathLst>
              <a:path w="5638800" h="146684">
                <a:moveTo>
                  <a:pt x="0" y="146304"/>
                </a:moveTo>
                <a:lnTo>
                  <a:pt x="5638546" y="146304"/>
                </a:lnTo>
                <a:lnTo>
                  <a:pt x="5638546" y="0"/>
                </a:lnTo>
                <a:lnTo>
                  <a:pt x="0" y="0"/>
                </a:lnTo>
                <a:lnTo>
                  <a:pt x="0" y="146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5112" y="8572245"/>
            <a:ext cx="4556125" cy="146685"/>
          </a:xfrm>
          <a:custGeom>
            <a:avLst/>
            <a:gdLst/>
            <a:ahLst/>
            <a:cxnLst/>
            <a:rect l="l" t="t" r="r" b="b"/>
            <a:pathLst>
              <a:path w="4556125" h="146684">
                <a:moveTo>
                  <a:pt x="0" y="146303"/>
                </a:moveTo>
                <a:lnTo>
                  <a:pt x="4556125" y="146303"/>
                </a:lnTo>
                <a:lnTo>
                  <a:pt x="4556125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544066" y="8716974"/>
            <a:ext cx="5656580" cy="146685"/>
          </a:xfrm>
          <a:custGeom>
            <a:avLst/>
            <a:gdLst/>
            <a:ahLst/>
            <a:cxnLst/>
            <a:rect l="l" t="t" r="r" b="b"/>
            <a:pathLst>
              <a:path w="5656580" h="146684">
                <a:moveTo>
                  <a:pt x="0" y="146304"/>
                </a:moveTo>
                <a:lnTo>
                  <a:pt x="5656453" y="146304"/>
                </a:lnTo>
                <a:lnTo>
                  <a:pt x="5656453" y="0"/>
                </a:lnTo>
                <a:lnTo>
                  <a:pt x="0" y="0"/>
                </a:lnTo>
                <a:lnTo>
                  <a:pt x="0" y="146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12063" y="8860231"/>
            <a:ext cx="6689090" cy="146685"/>
          </a:xfrm>
          <a:custGeom>
            <a:avLst/>
            <a:gdLst/>
            <a:ahLst/>
            <a:cxnLst/>
            <a:rect l="l" t="t" r="r" b="b"/>
            <a:pathLst>
              <a:path w="6689090" h="146684">
                <a:moveTo>
                  <a:pt x="0" y="146304"/>
                </a:moveTo>
                <a:lnTo>
                  <a:pt x="6688582" y="146304"/>
                </a:lnTo>
                <a:lnTo>
                  <a:pt x="6688582" y="0"/>
                </a:lnTo>
                <a:lnTo>
                  <a:pt x="0" y="0"/>
                </a:lnTo>
                <a:lnTo>
                  <a:pt x="0" y="146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2063" y="9005011"/>
            <a:ext cx="5980430" cy="146685"/>
          </a:xfrm>
          <a:custGeom>
            <a:avLst/>
            <a:gdLst/>
            <a:ahLst/>
            <a:cxnLst/>
            <a:rect l="l" t="t" r="r" b="b"/>
            <a:pathLst>
              <a:path w="5980430" h="146684">
                <a:moveTo>
                  <a:pt x="0" y="146303"/>
                </a:moveTo>
                <a:lnTo>
                  <a:pt x="5979922" y="146303"/>
                </a:lnTo>
                <a:lnTo>
                  <a:pt x="5979922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99363" y="5930265"/>
            <a:ext cx="6764020" cy="3229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70485">
              <a:lnSpc>
                <a:spcPts val="1170"/>
              </a:lnSpc>
              <a:buAutoNum type="arabicPeriod"/>
              <a:tabLst>
                <a:tab pos="206375" algn="l"/>
              </a:tabLst>
            </a:pPr>
            <a:r>
              <a:rPr dirty="0" sz="1000" spc="-5" b="1">
                <a:latin typeface="Georgia"/>
                <a:cs typeface="Georgia"/>
              </a:rPr>
              <a:t>the percentage of school leavers going </a:t>
            </a:r>
            <a:r>
              <a:rPr dirty="0" sz="1000" b="1">
                <a:latin typeface="Georgia"/>
                <a:cs typeface="Georgia"/>
              </a:rPr>
              <a:t>on </a:t>
            </a:r>
            <a:r>
              <a:rPr dirty="0" sz="1000" spc="-5" b="1">
                <a:latin typeface="Georgia"/>
                <a:cs typeface="Georgia"/>
              </a:rPr>
              <a:t>to higher</a:t>
            </a:r>
            <a:r>
              <a:rPr dirty="0" sz="1000" spc="3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education</a:t>
            </a:r>
            <a:endParaRPr sz="1000">
              <a:latin typeface="Georgia"/>
              <a:cs typeface="Georgia"/>
            </a:endParaRPr>
          </a:p>
          <a:p>
            <a:pPr marL="70485" marR="35560">
              <a:lnSpc>
                <a:spcPts val="1130"/>
              </a:lnSpc>
              <a:spcBef>
                <a:spcPts val="65"/>
              </a:spcBef>
              <a:buAutoNum type="arabicPeriod"/>
              <a:tabLst>
                <a:tab pos="223520" algn="l"/>
              </a:tabLst>
            </a:pPr>
            <a:r>
              <a:rPr dirty="0" sz="1000" spc="-5" b="1">
                <a:latin typeface="Georgia"/>
                <a:cs typeface="Georgia"/>
              </a:rPr>
              <a:t>the change over </a:t>
            </a:r>
            <a:r>
              <a:rPr dirty="0" sz="1000" spc="-10" b="1">
                <a:latin typeface="Georgia"/>
                <a:cs typeface="Georgia"/>
              </a:rPr>
              <a:t>50 </a:t>
            </a:r>
            <a:r>
              <a:rPr dirty="0" sz="1000" spc="-5" b="1">
                <a:latin typeface="Georgia"/>
                <a:cs typeface="Georgia"/>
              </a:rPr>
              <a:t>years of the percentage of school leavers going on to higher education increasing  </a:t>
            </a:r>
            <a:r>
              <a:rPr dirty="0" sz="1000" spc="-5" b="1">
                <a:latin typeface="Georgia"/>
                <a:cs typeface="Georgia"/>
              </a:rPr>
              <a:t>by </a:t>
            </a:r>
            <a:r>
              <a:rPr dirty="0" sz="1000" spc="-10" b="1">
                <a:latin typeface="Georgia"/>
                <a:cs typeface="Georgia"/>
              </a:rPr>
              <a:t>ten </a:t>
            </a:r>
            <a:r>
              <a:rPr dirty="0" sz="1000" spc="-5" b="1">
                <a:latin typeface="Georgia"/>
                <a:cs typeface="Georgia"/>
              </a:rPr>
              <a:t>times (from 5 to</a:t>
            </a:r>
            <a:r>
              <a:rPr dirty="0" sz="1000" spc="-10" b="1">
                <a:latin typeface="Georgia"/>
                <a:cs typeface="Georgia"/>
              </a:rPr>
              <a:t> 50%)</a:t>
            </a:r>
            <a:endParaRPr sz="1000">
              <a:latin typeface="Georgia"/>
              <a:cs typeface="Georgia"/>
            </a:endParaRPr>
          </a:p>
          <a:p>
            <a:pPr algn="just" marL="222885" indent="-152400">
              <a:lnSpc>
                <a:spcPts val="1115"/>
              </a:lnSpc>
              <a:buAutoNum type="arabicPeriod"/>
              <a:tabLst>
                <a:tab pos="223520" algn="l"/>
              </a:tabLst>
            </a:pPr>
            <a:r>
              <a:rPr dirty="0" sz="1000" spc="-5" b="1">
                <a:latin typeface="Georgia"/>
                <a:cs typeface="Georgia"/>
              </a:rPr>
              <a:t>They borrow money </a:t>
            </a:r>
            <a:r>
              <a:rPr dirty="0" sz="1000" b="1">
                <a:latin typeface="Georgia"/>
                <a:cs typeface="Georgia"/>
              </a:rPr>
              <a:t>from the </a:t>
            </a:r>
            <a:r>
              <a:rPr dirty="0" sz="1000" spc="-5" b="1">
                <a:latin typeface="Georgia"/>
                <a:cs typeface="Georgia"/>
              </a:rPr>
              <a:t>government(lines</a:t>
            </a:r>
            <a:r>
              <a:rPr dirty="0" sz="1000" spc="-15" b="1">
                <a:latin typeface="Georgia"/>
                <a:cs typeface="Georgia"/>
              </a:rPr>
              <a:t> </a:t>
            </a:r>
            <a:r>
              <a:rPr dirty="0" sz="1000" b="1">
                <a:latin typeface="Georgia"/>
                <a:cs typeface="Georgia"/>
              </a:rPr>
              <a:t>10</a:t>
            </a:r>
            <a:r>
              <a:rPr dirty="0" sz="1000" b="1">
                <a:latin typeface="Georgia"/>
                <a:cs typeface="Georgia"/>
              </a:rPr>
              <a:t>–</a:t>
            </a:r>
            <a:r>
              <a:rPr dirty="0" sz="1000" b="1">
                <a:latin typeface="Georgia"/>
                <a:cs typeface="Georgia"/>
              </a:rPr>
              <a:t>11)</a:t>
            </a:r>
            <a:endParaRPr sz="1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L="120650">
              <a:lnSpc>
                <a:spcPct val="100000"/>
              </a:lnSpc>
            </a:pPr>
            <a:r>
              <a:rPr dirty="0" sz="1000" spc="-5" b="1">
                <a:latin typeface="Arial Black"/>
                <a:cs typeface="Arial Black"/>
              </a:rPr>
              <a:t>COMPREHENSION</a:t>
            </a:r>
            <a:r>
              <a:rPr dirty="0" sz="1000" spc="-6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TEST</a:t>
            </a:r>
            <a:endParaRPr sz="1000">
              <a:latin typeface="Arial Black"/>
              <a:cs typeface="Arial Black"/>
            </a:endParaRPr>
          </a:p>
          <a:p>
            <a:pPr algn="just" marL="15240" indent="-2540">
              <a:lnSpc>
                <a:spcPts val="1165"/>
              </a:lnSpc>
              <a:spcBef>
                <a:spcPts val="20"/>
              </a:spcBef>
              <a:buAutoNum type="arabicPeriod"/>
              <a:tabLst>
                <a:tab pos="148590" algn="l"/>
              </a:tabLst>
            </a:pPr>
            <a:r>
              <a:rPr dirty="0" sz="1000" spc="-5" b="1">
                <a:latin typeface="Georgia"/>
                <a:cs typeface="Georgia"/>
              </a:rPr>
              <a:t>50% of school leavers go on to higher education. Another huge change has </a:t>
            </a:r>
            <a:r>
              <a:rPr dirty="0" sz="1000" b="1">
                <a:latin typeface="Georgia"/>
                <a:cs typeface="Georgia"/>
              </a:rPr>
              <a:t>been</a:t>
            </a:r>
            <a:r>
              <a:rPr dirty="0" sz="1000" spc="114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financial</a:t>
            </a:r>
            <a:endParaRPr sz="1000">
              <a:latin typeface="Georgia"/>
              <a:cs typeface="Georgia"/>
            </a:endParaRPr>
          </a:p>
          <a:p>
            <a:pPr algn="just" marL="165100" indent="-152400">
              <a:lnSpc>
                <a:spcPts val="1135"/>
              </a:lnSpc>
              <a:buAutoNum type="arabicPeriod"/>
              <a:tabLst>
                <a:tab pos="165735" algn="l"/>
              </a:tabLst>
            </a:pPr>
            <a:r>
              <a:rPr dirty="0" sz="1000" spc="-5" b="1">
                <a:latin typeface="Georgia"/>
                <a:cs typeface="Georgia"/>
              </a:rPr>
              <a:t>They don't have to repay </a:t>
            </a:r>
            <a:r>
              <a:rPr dirty="0" sz="1000" spc="-10" b="1">
                <a:latin typeface="Georgia"/>
                <a:cs typeface="Georgia"/>
              </a:rPr>
              <a:t>it</a:t>
            </a:r>
            <a:r>
              <a:rPr dirty="0" sz="100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immediately.</a:t>
            </a:r>
            <a:endParaRPr sz="1000">
              <a:latin typeface="Georgia"/>
              <a:cs typeface="Georgia"/>
            </a:endParaRPr>
          </a:p>
          <a:p>
            <a:pPr algn="just" marL="222885" indent="-152400">
              <a:lnSpc>
                <a:spcPts val="1140"/>
              </a:lnSpc>
              <a:buAutoNum type="arabicPeriod"/>
              <a:tabLst>
                <a:tab pos="223520" algn="l"/>
              </a:tabLst>
            </a:pPr>
            <a:r>
              <a:rPr dirty="0" sz="1000" spc="-5" b="1">
                <a:latin typeface="Georgia"/>
                <a:cs typeface="Georgia"/>
              </a:rPr>
              <a:t>Most of them need to </a:t>
            </a:r>
            <a:r>
              <a:rPr dirty="0" sz="1000" spc="-10" b="1">
                <a:latin typeface="Georgia"/>
                <a:cs typeface="Georgia"/>
              </a:rPr>
              <a:t>learn </a:t>
            </a:r>
            <a:r>
              <a:rPr dirty="0" sz="1000" spc="-5" b="1">
                <a:latin typeface="Georgia"/>
                <a:cs typeface="Georgia"/>
              </a:rPr>
              <a:t>to </a:t>
            </a:r>
            <a:r>
              <a:rPr dirty="0" sz="1000" spc="-10" b="1">
                <a:latin typeface="Georgia"/>
                <a:cs typeface="Georgia"/>
              </a:rPr>
              <a:t>cook, do </a:t>
            </a:r>
            <a:r>
              <a:rPr dirty="0" sz="1000" spc="-5" b="1">
                <a:latin typeface="Georgia"/>
                <a:cs typeface="Georgia"/>
              </a:rPr>
              <a:t>their </a:t>
            </a:r>
            <a:r>
              <a:rPr dirty="0" sz="1000" b="1">
                <a:latin typeface="Georgia"/>
                <a:cs typeface="Georgia"/>
              </a:rPr>
              <a:t>own </a:t>
            </a:r>
            <a:r>
              <a:rPr dirty="0" sz="1000" spc="-5" b="1">
                <a:latin typeface="Georgia"/>
                <a:cs typeface="Georgia"/>
              </a:rPr>
              <a:t>washing and manage their time and</a:t>
            </a:r>
            <a:r>
              <a:rPr dirty="0" sz="1000" spc="17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money.</a:t>
            </a:r>
            <a:endParaRPr sz="1000">
              <a:latin typeface="Georgia"/>
              <a:cs typeface="Georgia"/>
            </a:endParaRPr>
          </a:p>
          <a:p>
            <a:pPr marL="15240" marR="5080">
              <a:lnSpc>
                <a:spcPts val="1140"/>
              </a:lnSpc>
              <a:spcBef>
                <a:spcPts val="60"/>
              </a:spcBef>
              <a:buAutoNum type="arabicPeriod"/>
              <a:tabLst>
                <a:tab pos="171450" algn="l"/>
              </a:tabLst>
            </a:pPr>
            <a:r>
              <a:rPr dirty="0" sz="1000" spc="-5" b="1">
                <a:latin typeface="Georgia"/>
                <a:cs typeface="Georgia"/>
              </a:rPr>
              <a:t>Most of them </a:t>
            </a:r>
            <a:r>
              <a:rPr dirty="0" sz="1000" spc="-10" b="1">
                <a:latin typeface="Georgia"/>
                <a:cs typeface="Georgia"/>
              </a:rPr>
              <a:t>say </a:t>
            </a:r>
            <a:r>
              <a:rPr dirty="0" sz="1000" spc="-5" b="1">
                <a:latin typeface="Georgia"/>
                <a:cs typeface="Georgia"/>
              </a:rPr>
              <a:t>that they want to move to </a:t>
            </a:r>
            <a:r>
              <a:rPr dirty="0" sz="100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university of their choice, rather than the nearest one.  </a:t>
            </a:r>
            <a:r>
              <a:rPr dirty="0" sz="1000" spc="-10" b="1">
                <a:latin typeface="Georgia"/>
                <a:cs typeface="Georgia"/>
              </a:rPr>
              <a:t>Another strong </a:t>
            </a:r>
            <a:r>
              <a:rPr dirty="0" sz="1000" spc="-5" b="1">
                <a:latin typeface="Georgia"/>
                <a:cs typeface="Georgia"/>
              </a:rPr>
              <a:t>motive </a:t>
            </a:r>
            <a:r>
              <a:rPr dirty="0" sz="1000" b="1">
                <a:latin typeface="Georgia"/>
                <a:cs typeface="Georgia"/>
              </a:rPr>
              <a:t>is </a:t>
            </a:r>
            <a:r>
              <a:rPr dirty="0" sz="1000" spc="-1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desire to </a:t>
            </a:r>
            <a:r>
              <a:rPr dirty="0" sz="1000" b="1">
                <a:latin typeface="Georgia"/>
                <a:cs typeface="Georgia"/>
              </a:rPr>
              <a:t>live </a:t>
            </a:r>
            <a:r>
              <a:rPr dirty="0" sz="1000" spc="-5" b="1">
                <a:latin typeface="Georgia"/>
                <a:cs typeface="Georgia"/>
              </a:rPr>
              <a:t>in a </a:t>
            </a:r>
            <a:r>
              <a:rPr dirty="0" sz="1000" spc="-10" b="1">
                <a:latin typeface="Georgia"/>
                <a:cs typeface="Georgia"/>
              </a:rPr>
              <a:t>new</a:t>
            </a:r>
            <a:r>
              <a:rPr dirty="0" sz="1000" spc="125" b="1">
                <a:latin typeface="Georgia"/>
                <a:cs typeface="Georgia"/>
              </a:rPr>
              <a:t> </a:t>
            </a:r>
            <a:r>
              <a:rPr dirty="0" sz="1000" spc="-10" b="1">
                <a:latin typeface="Georgia"/>
                <a:cs typeface="Georgia"/>
              </a:rPr>
              <a:t>culture.</a:t>
            </a:r>
            <a:endParaRPr sz="1000">
              <a:latin typeface="Georgia"/>
              <a:cs typeface="Georgia"/>
            </a:endParaRPr>
          </a:p>
          <a:p>
            <a:pPr algn="just" marL="165100" indent="-149860">
              <a:lnSpc>
                <a:spcPts val="1070"/>
              </a:lnSpc>
              <a:buAutoNum type="arabicPeriod"/>
              <a:tabLst>
                <a:tab pos="165100" algn="l"/>
              </a:tabLst>
            </a:pPr>
            <a:r>
              <a:rPr dirty="0" sz="1000" spc="-5" b="1">
                <a:latin typeface="Georgia"/>
                <a:cs typeface="Georgia"/>
              </a:rPr>
              <a:t>Many have rooms in halls of residence, especially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their first year; others rent </a:t>
            </a:r>
            <a:r>
              <a:rPr dirty="0" sz="1000" spc="5" b="1">
                <a:latin typeface="Georgia"/>
                <a:cs typeface="Georgia"/>
              </a:rPr>
              <a:t>flats </a:t>
            </a:r>
            <a:r>
              <a:rPr dirty="0" sz="1000" spc="-5" b="1">
                <a:latin typeface="Georgia"/>
                <a:cs typeface="Georgia"/>
              </a:rPr>
              <a:t>or houses.</a:t>
            </a:r>
            <a:r>
              <a:rPr dirty="0" sz="1000" spc="13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A</a:t>
            </a:r>
            <a:endParaRPr sz="1000">
              <a:latin typeface="Georgia"/>
              <a:cs typeface="Georgia"/>
            </a:endParaRPr>
          </a:p>
          <a:p>
            <a:pPr algn="just" marL="15240">
              <a:lnSpc>
                <a:spcPts val="1140"/>
              </a:lnSpc>
            </a:pPr>
            <a:r>
              <a:rPr dirty="0" sz="1000" spc="-5" b="1">
                <a:latin typeface="Georgia"/>
                <a:cs typeface="Georgia"/>
              </a:rPr>
              <a:t>lucky minority live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property that their parents have bought for</a:t>
            </a:r>
            <a:r>
              <a:rPr dirty="0" sz="1000" spc="65" b="1">
                <a:latin typeface="Georgia"/>
                <a:cs typeface="Georgia"/>
              </a:rPr>
              <a:t> </a:t>
            </a:r>
            <a:r>
              <a:rPr dirty="0" sz="1000" b="1">
                <a:latin typeface="Georgia"/>
                <a:cs typeface="Georgia"/>
              </a:rPr>
              <a:t>them.</a:t>
            </a:r>
            <a:endParaRPr sz="1000">
              <a:latin typeface="Georgia"/>
              <a:cs typeface="Georgia"/>
            </a:endParaRPr>
          </a:p>
          <a:p>
            <a:pPr algn="just" marL="170815" indent="-155575">
              <a:lnSpc>
                <a:spcPts val="1135"/>
              </a:lnSpc>
              <a:buAutoNum type="arabicPeriod" startAt="6"/>
              <a:tabLst>
                <a:tab pos="171450" algn="l"/>
              </a:tabLst>
            </a:pPr>
            <a:r>
              <a:rPr dirty="0" sz="1000" spc="-5" b="1">
                <a:latin typeface="Georgia"/>
                <a:cs typeface="Georgia"/>
              </a:rPr>
              <a:t>minority.</a:t>
            </a:r>
            <a:endParaRPr sz="1000">
              <a:latin typeface="Georgia"/>
              <a:cs typeface="Georgia"/>
            </a:endParaRPr>
          </a:p>
          <a:p>
            <a:pPr algn="just" marL="155575" indent="-142875">
              <a:lnSpc>
                <a:spcPts val="1135"/>
              </a:lnSpc>
              <a:buAutoNum type="arabicPeriod" startAt="6"/>
              <a:tabLst>
                <a:tab pos="156210" algn="l"/>
              </a:tabLst>
            </a:pPr>
            <a:r>
              <a:rPr dirty="0" sz="1000" spc="-5" b="1">
                <a:latin typeface="Georgia"/>
                <a:cs typeface="Georgia"/>
              </a:rPr>
              <a:t>motive</a:t>
            </a:r>
            <a:endParaRPr sz="1000">
              <a:latin typeface="Georgia"/>
              <a:cs typeface="Georgia"/>
            </a:endParaRPr>
          </a:p>
          <a:p>
            <a:pPr algn="just" marL="170815" indent="-158115">
              <a:lnSpc>
                <a:spcPts val="1140"/>
              </a:lnSpc>
              <a:buAutoNum type="arabicPeriod" startAt="6"/>
              <a:tabLst>
                <a:tab pos="171450" algn="l"/>
              </a:tabLst>
            </a:pPr>
            <a:r>
              <a:rPr dirty="0" sz="1000" spc="-5" b="1">
                <a:latin typeface="Georgia"/>
                <a:cs typeface="Georgia"/>
              </a:rPr>
              <a:t>they : most </a:t>
            </a:r>
            <a:r>
              <a:rPr dirty="0" sz="1000" spc="-10" b="1">
                <a:latin typeface="Georgia"/>
                <a:cs typeface="Georgia"/>
              </a:rPr>
              <a:t>students </a:t>
            </a:r>
            <a:r>
              <a:rPr dirty="0" sz="1000" spc="-5" b="1">
                <a:latin typeface="Georgia"/>
                <a:cs typeface="Georgia"/>
              </a:rPr>
              <a:t>/ where : </a:t>
            </a:r>
            <a:r>
              <a:rPr dirty="0" sz="1000" spc="-10" b="1">
                <a:latin typeface="Georgia"/>
                <a:cs typeface="Georgia"/>
              </a:rPr>
              <a:t>at </a:t>
            </a:r>
            <a:r>
              <a:rPr dirty="0" sz="1000" spc="-5" b="1">
                <a:latin typeface="Georgia"/>
                <a:cs typeface="Georgia"/>
              </a:rPr>
              <a:t>home / </a:t>
            </a:r>
            <a:r>
              <a:rPr dirty="0" sz="1000" b="1">
                <a:latin typeface="Georgia"/>
                <a:cs typeface="Georgia"/>
              </a:rPr>
              <a:t>others </a:t>
            </a:r>
            <a:r>
              <a:rPr dirty="0" sz="1000" spc="-5" b="1">
                <a:latin typeface="Georgia"/>
                <a:cs typeface="Georgia"/>
              </a:rPr>
              <a:t>: other students who choose to </a:t>
            </a:r>
            <a:r>
              <a:rPr dirty="0" sz="1000" spc="-10" b="1">
                <a:latin typeface="Georgia"/>
                <a:cs typeface="Georgia"/>
              </a:rPr>
              <a:t>study</a:t>
            </a:r>
            <a:r>
              <a:rPr dirty="0" sz="1000" spc="18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abroad.</a:t>
            </a:r>
            <a:endParaRPr sz="1000">
              <a:latin typeface="Georgia"/>
              <a:cs typeface="Georgia"/>
            </a:endParaRPr>
          </a:p>
          <a:p>
            <a:pPr marL="15240" marR="611505">
              <a:lnSpc>
                <a:spcPts val="1130"/>
              </a:lnSpc>
              <a:spcBef>
                <a:spcPts val="65"/>
              </a:spcBef>
              <a:buAutoNum type="arabicPeriod" startAt="6"/>
              <a:tabLst>
                <a:tab pos="171450" algn="l"/>
              </a:tabLst>
            </a:pPr>
            <a:r>
              <a:rPr dirty="0" sz="1000" spc="-5" b="1">
                <a:latin typeface="Georgia"/>
                <a:cs typeface="Georgia"/>
              </a:rPr>
              <a:t>There are many tips </a:t>
            </a:r>
            <a:r>
              <a:rPr dirty="0" sz="1000" b="1">
                <a:latin typeface="Georgia"/>
                <a:cs typeface="Georgia"/>
              </a:rPr>
              <a:t>to </a:t>
            </a:r>
            <a:r>
              <a:rPr dirty="0" sz="1000" spc="-5" b="1">
                <a:latin typeface="Georgia"/>
                <a:cs typeface="Georgia"/>
              </a:rPr>
              <a:t>make studying abroad </a:t>
            </a:r>
            <a:r>
              <a:rPr dirty="0" sz="1000" spc="-5" b="1">
                <a:latin typeface="Georgia"/>
                <a:cs typeface="Georgia"/>
              </a:rPr>
              <a:t>less challenging like adapting to the country’s  </a:t>
            </a:r>
            <a:r>
              <a:rPr dirty="0" sz="1000" spc="-5" b="1">
                <a:latin typeface="Georgia"/>
                <a:cs typeface="Georgia"/>
              </a:rPr>
              <a:t>tradition </a:t>
            </a:r>
            <a:r>
              <a:rPr dirty="0" sz="1000" spc="-10" b="1">
                <a:latin typeface="Georgia"/>
                <a:cs typeface="Georgia"/>
              </a:rPr>
              <a:t>and </a:t>
            </a:r>
            <a:r>
              <a:rPr dirty="0" sz="1000" spc="-5" b="1">
                <a:latin typeface="Georgia"/>
                <a:cs typeface="Georgia"/>
              </a:rPr>
              <a:t>culture </a:t>
            </a:r>
            <a:r>
              <a:rPr dirty="0" sz="1000" b="1">
                <a:latin typeface="Georgia"/>
                <a:cs typeface="Georgia"/>
              </a:rPr>
              <a:t>in </a:t>
            </a:r>
            <a:r>
              <a:rPr dirty="0" sz="1000" spc="-5" b="1">
                <a:latin typeface="Georgia"/>
                <a:cs typeface="Georgia"/>
              </a:rPr>
              <a:t>which </a:t>
            </a:r>
            <a:r>
              <a:rPr dirty="0" sz="1000" b="1">
                <a:latin typeface="Georgia"/>
                <a:cs typeface="Georgia"/>
              </a:rPr>
              <a:t>you </a:t>
            </a:r>
            <a:r>
              <a:rPr dirty="0" sz="1000" spc="-10" b="1">
                <a:latin typeface="Georgia"/>
                <a:cs typeface="Georgia"/>
              </a:rPr>
              <a:t>study </a:t>
            </a:r>
            <a:r>
              <a:rPr dirty="0" sz="1000" spc="-5" b="1">
                <a:latin typeface="Georgia"/>
                <a:cs typeface="Georgia"/>
              </a:rPr>
              <a:t>and being familiar with </a:t>
            </a:r>
            <a:r>
              <a:rPr dirty="0" sz="1000" b="1">
                <a:latin typeface="Georgia"/>
                <a:cs typeface="Georgia"/>
              </a:rPr>
              <a:t>your </a:t>
            </a:r>
            <a:r>
              <a:rPr dirty="0" sz="1000" spc="-5" b="1">
                <a:latin typeface="Georgia"/>
                <a:cs typeface="Georgia"/>
              </a:rPr>
              <a:t>new</a:t>
            </a:r>
            <a:r>
              <a:rPr dirty="0" sz="1000" spc="10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neighbours.</a:t>
            </a:r>
            <a:endParaRPr sz="1000">
              <a:latin typeface="Georgia"/>
              <a:cs typeface="Georgia"/>
            </a:endParaRPr>
          </a:p>
          <a:p>
            <a:pPr algn="just" marL="15240">
              <a:lnSpc>
                <a:spcPts val="1085"/>
              </a:lnSpc>
            </a:pPr>
            <a:r>
              <a:rPr dirty="0" sz="1000" spc="-5" b="1">
                <a:latin typeface="Georgia"/>
                <a:cs typeface="Georgia"/>
              </a:rPr>
              <a:t>Also, finding </a:t>
            </a:r>
            <a:r>
              <a:rPr dirty="0" sz="1000" spc="-10" b="1">
                <a:latin typeface="Georgia"/>
                <a:cs typeface="Georgia"/>
              </a:rPr>
              <a:t>new </a:t>
            </a:r>
            <a:r>
              <a:rPr dirty="0" sz="1000" spc="-5" b="1">
                <a:latin typeface="Georgia"/>
                <a:cs typeface="Georgia"/>
              </a:rPr>
              <a:t>friends to share them your happiness and</a:t>
            </a:r>
            <a:r>
              <a:rPr dirty="0" sz="1000" spc="9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worrying.</a:t>
            </a:r>
            <a:endParaRPr sz="1000">
              <a:latin typeface="Georgia"/>
              <a:cs typeface="Georgia"/>
            </a:endParaRPr>
          </a:p>
          <a:p>
            <a:pPr algn="just" marL="12700" marR="59055">
              <a:lnSpc>
                <a:spcPct val="94500"/>
              </a:lnSpc>
              <a:spcBef>
                <a:spcPts val="35"/>
              </a:spcBef>
              <a:buAutoNum type="arabicPeriod" startAt="10"/>
              <a:tabLst>
                <a:tab pos="247650" algn="l"/>
              </a:tabLst>
            </a:pPr>
            <a:r>
              <a:rPr dirty="0" sz="1000" spc="-5" b="1">
                <a:latin typeface="Georgia"/>
                <a:cs typeface="Georgia"/>
              </a:rPr>
              <a:t>I think that </a:t>
            </a:r>
            <a:r>
              <a:rPr dirty="0" sz="1000" b="1">
                <a:latin typeface="Georgia"/>
                <a:cs typeface="Georgia"/>
              </a:rPr>
              <a:t>studying </a:t>
            </a:r>
            <a:r>
              <a:rPr dirty="0" sz="1000" spc="-5" b="1">
                <a:latin typeface="Georgia"/>
                <a:cs typeface="Georgia"/>
              </a:rPr>
              <a:t>abroad </a:t>
            </a:r>
            <a:r>
              <a:rPr dirty="0" sz="1000" spc="-10" b="1">
                <a:latin typeface="Georgia"/>
                <a:cs typeface="Georgia"/>
              </a:rPr>
              <a:t>has many </a:t>
            </a:r>
            <a:r>
              <a:rPr dirty="0" sz="1000" spc="-5" b="1">
                <a:latin typeface="Georgia"/>
                <a:cs typeface="Georgia"/>
              </a:rPr>
              <a:t>advantages and disadvantages. </a:t>
            </a:r>
            <a:r>
              <a:rPr dirty="0" sz="1000" b="1">
                <a:latin typeface="Georgia"/>
                <a:cs typeface="Georgia"/>
              </a:rPr>
              <a:t>On </a:t>
            </a:r>
            <a:r>
              <a:rPr dirty="0" sz="1000" spc="-5" b="1">
                <a:latin typeface="Georgia"/>
                <a:cs typeface="Georgia"/>
              </a:rPr>
              <a:t>the </a:t>
            </a:r>
            <a:r>
              <a:rPr dirty="0" sz="1000" b="1">
                <a:latin typeface="Georgia"/>
                <a:cs typeface="Georgia"/>
              </a:rPr>
              <a:t>one </a:t>
            </a:r>
            <a:r>
              <a:rPr dirty="0" sz="1000" spc="-5" b="1">
                <a:latin typeface="Georgia"/>
                <a:cs typeface="Georgia"/>
              </a:rPr>
              <a:t>hand </a:t>
            </a:r>
            <a:r>
              <a:rPr dirty="0" sz="1000" b="1">
                <a:latin typeface="Georgia"/>
                <a:cs typeface="Georgia"/>
              </a:rPr>
              <a:t>you </a:t>
            </a:r>
            <a:r>
              <a:rPr dirty="0" sz="1000" spc="-5" b="1">
                <a:latin typeface="Georgia"/>
                <a:cs typeface="Georgia"/>
              </a:rPr>
              <a:t>know  </a:t>
            </a:r>
            <a:r>
              <a:rPr dirty="0" sz="1000" spc="-5" b="1">
                <a:latin typeface="Georgia"/>
                <a:cs typeface="Georgia"/>
              </a:rPr>
              <a:t>more about different cultures and gain </a:t>
            </a:r>
            <a:r>
              <a:rPr dirty="0" sz="1000" spc="-10" b="1">
                <a:latin typeface="Georgia"/>
                <a:cs typeface="Georgia"/>
              </a:rPr>
              <a:t>new </a:t>
            </a:r>
            <a:r>
              <a:rPr dirty="0" sz="1000" spc="-5" b="1">
                <a:latin typeface="Georgia"/>
                <a:cs typeface="Georgia"/>
              </a:rPr>
              <a:t>experience of how to depend </a:t>
            </a:r>
            <a:r>
              <a:rPr dirty="0" sz="1000" b="1">
                <a:latin typeface="Georgia"/>
                <a:cs typeface="Georgia"/>
              </a:rPr>
              <a:t>on </a:t>
            </a:r>
            <a:r>
              <a:rPr dirty="0" sz="1000" spc="-5" b="1">
                <a:latin typeface="Georgia"/>
                <a:cs typeface="Georgia"/>
              </a:rPr>
              <a:t>your self . </a:t>
            </a:r>
            <a:r>
              <a:rPr dirty="0" sz="1000" b="1">
                <a:latin typeface="Georgia"/>
                <a:cs typeface="Georgia"/>
              </a:rPr>
              <a:t>On </a:t>
            </a:r>
            <a:r>
              <a:rPr dirty="0" sz="1000" spc="-10" b="1">
                <a:latin typeface="Georgia"/>
                <a:cs typeface="Georgia"/>
              </a:rPr>
              <a:t>the </a:t>
            </a:r>
            <a:r>
              <a:rPr dirty="0" sz="1000" spc="-5" b="1">
                <a:latin typeface="Georgia"/>
                <a:cs typeface="Georgia"/>
              </a:rPr>
              <a:t>other  </a:t>
            </a:r>
            <a:r>
              <a:rPr dirty="0" sz="1000" spc="-5" b="1">
                <a:latin typeface="Georgia"/>
                <a:cs typeface="Georgia"/>
              </a:rPr>
              <a:t>hand you may feel that you are isolated  because you are </a:t>
            </a:r>
            <a:r>
              <a:rPr dirty="0" sz="1000" spc="-10" b="1">
                <a:latin typeface="Georgia"/>
                <a:cs typeface="Georgia"/>
              </a:rPr>
              <a:t>away </a:t>
            </a:r>
            <a:r>
              <a:rPr dirty="0" sz="1000" b="1">
                <a:latin typeface="Georgia"/>
                <a:cs typeface="Georgia"/>
              </a:rPr>
              <a:t>from your </a:t>
            </a:r>
            <a:r>
              <a:rPr dirty="0" sz="1000" spc="-5" b="1">
                <a:latin typeface="Georgia"/>
                <a:cs typeface="Georgia"/>
              </a:rPr>
              <a:t>family and</a:t>
            </a:r>
            <a:r>
              <a:rPr dirty="0" sz="1000" spc="10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friends.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1300" y="600455"/>
            <a:ext cx="2476500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12515" y="8275193"/>
            <a:ext cx="268789" cy="274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2052" y="8253221"/>
            <a:ext cx="399161" cy="304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85665" y="7950581"/>
            <a:ext cx="630301" cy="486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89296" y="7822818"/>
            <a:ext cx="373633" cy="373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77129" y="7600695"/>
            <a:ext cx="427863" cy="356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91364" y="7228967"/>
            <a:ext cx="318050" cy="419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98871" y="7035418"/>
            <a:ext cx="338454" cy="410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46826" y="6641083"/>
            <a:ext cx="294894" cy="4903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22213" y="6452361"/>
            <a:ext cx="254000" cy="4061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53551" y="8676385"/>
            <a:ext cx="317111" cy="2757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01769" y="8528557"/>
            <a:ext cx="274700" cy="3293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59071" y="8386318"/>
            <a:ext cx="271399" cy="3404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05451" y="8228456"/>
            <a:ext cx="268859" cy="348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54572" y="8108116"/>
            <a:ext cx="288280" cy="3377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67096" y="7878318"/>
            <a:ext cx="264159" cy="3618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43836" y="7681594"/>
            <a:ext cx="252722" cy="3699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06535" y="7530338"/>
            <a:ext cx="313162" cy="3817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47020" y="7251827"/>
            <a:ext cx="234856" cy="3886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89335" y="7067804"/>
            <a:ext cx="242804" cy="3420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12515" y="8275193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4"/>
                </a:moveTo>
                <a:lnTo>
                  <a:pt x="3556" y="4698"/>
                </a:lnTo>
                <a:lnTo>
                  <a:pt x="1777" y="2412"/>
                </a:lnTo>
                <a:lnTo>
                  <a:pt x="0" y="0"/>
                </a:lnTo>
                <a:lnTo>
                  <a:pt x="37484" y="16982"/>
                </a:lnTo>
                <a:lnTo>
                  <a:pt x="78232" y="26320"/>
                </a:lnTo>
                <a:lnTo>
                  <a:pt x="120693" y="29610"/>
                </a:lnTo>
                <a:lnTo>
                  <a:pt x="163322" y="28447"/>
                </a:lnTo>
                <a:lnTo>
                  <a:pt x="165100" y="30733"/>
                </a:lnTo>
                <a:lnTo>
                  <a:pt x="167005" y="33146"/>
                </a:lnTo>
                <a:lnTo>
                  <a:pt x="168783" y="35432"/>
                </a:lnTo>
                <a:lnTo>
                  <a:pt x="163702" y="35813"/>
                </a:lnTo>
                <a:lnTo>
                  <a:pt x="158750" y="36067"/>
                </a:lnTo>
                <a:lnTo>
                  <a:pt x="153797" y="36321"/>
                </a:lnTo>
                <a:lnTo>
                  <a:pt x="142952" y="37199"/>
                </a:lnTo>
                <a:lnTo>
                  <a:pt x="134667" y="38957"/>
                </a:lnTo>
                <a:lnTo>
                  <a:pt x="129026" y="41715"/>
                </a:lnTo>
                <a:lnTo>
                  <a:pt x="126111" y="45592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4"/>
                </a:lnTo>
                <a:lnTo>
                  <a:pt x="215677" y="167628"/>
                </a:lnTo>
                <a:lnTo>
                  <a:pt x="240157" y="198754"/>
                </a:lnTo>
                <a:lnTo>
                  <a:pt x="264231" y="235420"/>
                </a:lnTo>
                <a:lnTo>
                  <a:pt x="268789" y="252658"/>
                </a:lnTo>
                <a:lnTo>
                  <a:pt x="267223" y="259587"/>
                </a:lnTo>
                <a:lnTo>
                  <a:pt x="263396" y="265660"/>
                </a:lnTo>
                <a:lnTo>
                  <a:pt x="257556" y="271017"/>
                </a:lnTo>
                <a:lnTo>
                  <a:pt x="250299" y="274194"/>
                </a:lnTo>
                <a:lnTo>
                  <a:pt x="240649" y="274621"/>
                </a:lnTo>
                <a:lnTo>
                  <a:pt x="228784" y="272071"/>
                </a:lnTo>
                <a:lnTo>
                  <a:pt x="192738" y="251063"/>
                </a:lnTo>
                <a:lnTo>
                  <a:pt x="165691" y="223317"/>
                </a:lnTo>
                <a:lnTo>
                  <a:pt x="143256" y="195198"/>
                </a:lnTo>
                <a:lnTo>
                  <a:pt x="141097" y="192531"/>
                </a:lnTo>
                <a:lnTo>
                  <a:pt x="141605" y="192912"/>
                </a:lnTo>
                <a:lnTo>
                  <a:pt x="142748" y="193547"/>
                </a:lnTo>
                <a:lnTo>
                  <a:pt x="146304" y="196849"/>
                </a:lnTo>
                <a:lnTo>
                  <a:pt x="152654" y="202056"/>
                </a:lnTo>
                <a:lnTo>
                  <a:pt x="157352" y="205739"/>
                </a:lnTo>
                <a:lnTo>
                  <a:pt x="163068" y="210311"/>
                </a:lnTo>
                <a:lnTo>
                  <a:pt x="169163" y="215645"/>
                </a:lnTo>
                <a:lnTo>
                  <a:pt x="174789" y="220438"/>
                </a:lnTo>
                <a:lnTo>
                  <a:pt x="182165" y="227028"/>
                </a:lnTo>
                <a:lnTo>
                  <a:pt x="191327" y="235452"/>
                </a:lnTo>
                <a:lnTo>
                  <a:pt x="202311" y="245744"/>
                </a:lnTo>
                <a:lnTo>
                  <a:pt x="209089" y="251700"/>
                </a:lnTo>
                <a:lnTo>
                  <a:pt x="215296" y="256428"/>
                </a:lnTo>
                <a:lnTo>
                  <a:pt x="220884" y="259943"/>
                </a:lnTo>
                <a:lnTo>
                  <a:pt x="225806" y="262254"/>
                </a:lnTo>
                <a:lnTo>
                  <a:pt x="230377" y="263905"/>
                </a:lnTo>
                <a:lnTo>
                  <a:pt x="233299" y="263270"/>
                </a:lnTo>
                <a:lnTo>
                  <a:pt x="234314" y="260349"/>
                </a:lnTo>
                <a:lnTo>
                  <a:pt x="234950" y="257301"/>
                </a:lnTo>
                <a:lnTo>
                  <a:pt x="231521" y="250570"/>
                </a:lnTo>
                <a:lnTo>
                  <a:pt x="223265" y="240029"/>
                </a:lnTo>
                <a:lnTo>
                  <a:pt x="189144" y="196594"/>
                </a:lnTo>
                <a:lnTo>
                  <a:pt x="154987" y="153146"/>
                </a:lnTo>
                <a:lnTo>
                  <a:pt x="120806" y="109674"/>
                </a:lnTo>
                <a:lnTo>
                  <a:pt x="86613" y="66166"/>
                </a:lnTo>
                <a:lnTo>
                  <a:pt x="58547" y="35940"/>
                </a:lnTo>
                <a:lnTo>
                  <a:pt x="45338" y="28320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69"/>
                </a:lnTo>
                <a:lnTo>
                  <a:pt x="13715" y="11810"/>
                </a:lnTo>
                <a:lnTo>
                  <a:pt x="9525" y="9397"/>
                </a:lnTo>
                <a:lnTo>
                  <a:pt x="5461" y="6984"/>
                </a:lnTo>
                <a:close/>
              </a:path>
            </a:pathLst>
          </a:custGeom>
          <a:ln w="635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68877" y="6449186"/>
            <a:ext cx="2566437" cy="25061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5676" y="1184402"/>
            <a:ext cx="100266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6 / </a:t>
            </a:r>
            <a:r>
              <a:rPr dirty="0" sz="1000" spc="-10" b="1">
                <a:latin typeface="Arial Black"/>
                <a:cs typeface="Arial Black"/>
              </a:rPr>
              <a:t>SB </a:t>
            </a:r>
            <a:r>
              <a:rPr dirty="0" sz="1000" spc="-5" b="1">
                <a:latin typeface="Arial Black"/>
                <a:cs typeface="Arial Black"/>
              </a:rPr>
              <a:t>page</a:t>
            </a:r>
            <a:r>
              <a:rPr dirty="0" sz="1000" spc="-35" b="1">
                <a:latin typeface="Arial Black"/>
                <a:cs typeface="Arial Black"/>
              </a:rPr>
              <a:t> </a:t>
            </a:r>
            <a:r>
              <a:rPr dirty="0" sz="1000" b="1">
                <a:latin typeface="Arial Black"/>
                <a:cs typeface="Arial Black"/>
              </a:rPr>
              <a:t>47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976" y="1361185"/>
            <a:ext cx="6715759" cy="1019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795">
              <a:lnSpc>
                <a:spcPts val="1140"/>
              </a:lnSpc>
            </a:pPr>
            <a:r>
              <a:rPr dirty="0" sz="1000" spc="-5" b="1">
                <a:latin typeface="Georgia"/>
                <a:cs typeface="Georgia"/>
              </a:rPr>
              <a:t>Sciences: Maths, Dentistry, Pharmacy, Geology, Chemistry, Agriculture, Physics, Engineering, Biology,  Medicine</a:t>
            </a:r>
            <a:endParaRPr sz="1000">
              <a:latin typeface="Georgia"/>
              <a:cs typeface="Georgia"/>
            </a:endParaRPr>
          </a:p>
          <a:p>
            <a:pPr marL="12700" marR="270510">
              <a:lnSpc>
                <a:spcPts val="1130"/>
              </a:lnSpc>
              <a:spcBef>
                <a:spcPts val="5"/>
              </a:spcBef>
            </a:pPr>
            <a:r>
              <a:rPr dirty="0" sz="1000" spc="-10" b="1">
                <a:latin typeface="Georgia"/>
                <a:cs typeface="Georgia"/>
              </a:rPr>
              <a:t>Arts </a:t>
            </a:r>
            <a:r>
              <a:rPr dirty="0" sz="1000" spc="-5" b="1">
                <a:latin typeface="Georgia"/>
                <a:cs typeface="Georgia"/>
              </a:rPr>
              <a:t>and Humanities: Arabic Language </a:t>
            </a:r>
            <a:r>
              <a:rPr dirty="0" sz="1000" spc="-10" b="1">
                <a:latin typeface="Georgia"/>
                <a:cs typeface="Georgia"/>
              </a:rPr>
              <a:t>and </a:t>
            </a:r>
            <a:r>
              <a:rPr dirty="0" sz="1000" spc="-5" b="1">
                <a:latin typeface="Georgia"/>
                <a:cs typeface="Georgia"/>
              </a:rPr>
              <a:t>Literature, Translation, Visual Arts, Sociology, History  </a:t>
            </a:r>
            <a:r>
              <a:rPr dirty="0" sz="1000" spc="-5" b="1">
                <a:latin typeface="Georgia"/>
                <a:cs typeface="Georgia"/>
              </a:rPr>
              <a:t>Business: Marketing, Banking </a:t>
            </a:r>
            <a:r>
              <a:rPr dirty="0" sz="1000" spc="-10" b="1">
                <a:latin typeface="Georgia"/>
                <a:cs typeface="Georgia"/>
              </a:rPr>
              <a:t>and </a:t>
            </a:r>
            <a:r>
              <a:rPr dirty="0" sz="1000" spc="-5" b="1">
                <a:latin typeface="Georgia"/>
                <a:cs typeface="Georgia"/>
              </a:rPr>
              <a:t>Finance, Economics, Business</a:t>
            </a:r>
            <a:r>
              <a:rPr dirty="0" sz="1000" spc="8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Management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ts val="1085"/>
              </a:lnSpc>
            </a:pPr>
            <a:r>
              <a:rPr dirty="0" sz="1000" spc="-5" b="1">
                <a:latin typeface="Georgia"/>
                <a:cs typeface="Georgia"/>
              </a:rPr>
              <a:t>Psychology, Nursing, Linguistics </a:t>
            </a:r>
            <a:r>
              <a:rPr dirty="0" sz="1000" spc="-10" b="1">
                <a:latin typeface="Georgia"/>
                <a:cs typeface="Georgia"/>
              </a:rPr>
              <a:t>and </a:t>
            </a:r>
            <a:r>
              <a:rPr dirty="0" sz="1000" spc="-5" b="1">
                <a:latin typeface="Georgia"/>
                <a:cs typeface="Georgia"/>
              </a:rPr>
              <a:t>Geography are more difficult to classify, because they</a:t>
            </a:r>
            <a:r>
              <a:rPr dirty="0" sz="1000" spc="130" b="1">
                <a:latin typeface="Georgia"/>
                <a:cs typeface="Georgia"/>
              </a:rPr>
              <a:t> </a:t>
            </a:r>
            <a:r>
              <a:rPr dirty="0" sz="1000" b="1">
                <a:latin typeface="Georgia"/>
                <a:cs typeface="Georgia"/>
              </a:rPr>
              <a:t>involve</a:t>
            </a:r>
            <a:endParaRPr sz="1000">
              <a:latin typeface="Georgia"/>
              <a:cs typeface="Georgia"/>
            </a:endParaRPr>
          </a:p>
          <a:p>
            <a:pPr marL="12700" marR="5080">
              <a:lnSpc>
                <a:spcPts val="1130"/>
              </a:lnSpc>
              <a:spcBef>
                <a:spcPts val="65"/>
              </a:spcBef>
            </a:pPr>
            <a:r>
              <a:rPr dirty="0" sz="1000" spc="-5" b="1">
                <a:latin typeface="Georgia"/>
                <a:cs typeface="Georgia"/>
              </a:rPr>
              <a:t>elements of </a:t>
            </a:r>
            <a:r>
              <a:rPr dirty="0" sz="1000" spc="-10" b="1">
                <a:latin typeface="Georgia"/>
                <a:cs typeface="Georgia"/>
              </a:rPr>
              <a:t>study </a:t>
            </a:r>
            <a:r>
              <a:rPr dirty="0" sz="1000" b="1">
                <a:latin typeface="Georgia"/>
                <a:cs typeface="Georgia"/>
              </a:rPr>
              <a:t>from </a:t>
            </a:r>
            <a:r>
              <a:rPr dirty="0" sz="1000" spc="-5" b="1">
                <a:latin typeface="Georgia"/>
                <a:cs typeface="Georgia"/>
              </a:rPr>
              <a:t>more </a:t>
            </a:r>
            <a:r>
              <a:rPr dirty="0" sz="1000" b="1">
                <a:latin typeface="Georgia"/>
                <a:cs typeface="Georgia"/>
              </a:rPr>
              <a:t>than </a:t>
            </a:r>
            <a:r>
              <a:rPr dirty="0" sz="1000" spc="-5" b="1">
                <a:latin typeface="Georgia"/>
                <a:cs typeface="Georgia"/>
              </a:rPr>
              <a:t>one category. For example, Linguistics involves scientific knowledge  </a:t>
            </a:r>
            <a:r>
              <a:rPr dirty="0" sz="1000" spc="-10" b="1">
                <a:latin typeface="Georgia"/>
                <a:cs typeface="Georgia"/>
              </a:rPr>
              <a:t>and </a:t>
            </a:r>
            <a:r>
              <a:rPr dirty="0" sz="1000" spc="-5" b="1">
                <a:latin typeface="Georgia"/>
                <a:cs typeface="Georgia"/>
              </a:rPr>
              <a:t>critical</a:t>
            </a:r>
            <a:r>
              <a:rPr dirty="0" sz="1000" spc="-4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theory.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5676" y="2517901"/>
            <a:ext cx="98996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3 / </a:t>
            </a:r>
            <a:r>
              <a:rPr dirty="0" sz="1000" spc="-10" b="1">
                <a:latin typeface="Arial Black"/>
                <a:cs typeface="Arial Black"/>
              </a:rPr>
              <a:t>SB </a:t>
            </a:r>
            <a:r>
              <a:rPr dirty="0" sz="1000" spc="-5" b="1">
                <a:latin typeface="Arial Black"/>
                <a:cs typeface="Arial Black"/>
              </a:rPr>
              <a:t>page</a:t>
            </a:r>
            <a:r>
              <a:rPr dirty="0" sz="1000" spc="-35" b="1">
                <a:latin typeface="Arial Black"/>
                <a:cs typeface="Arial Black"/>
              </a:rPr>
              <a:t> </a:t>
            </a:r>
            <a:r>
              <a:rPr dirty="0" sz="1000" spc="-5" b="1">
                <a:latin typeface="Arial Black"/>
                <a:cs typeface="Arial Black"/>
              </a:rPr>
              <a:t>48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2976" y="2683509"/>
            <a:ext cx="4590415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Georgia"/>
                <a:cs typeface="Georgia"/>
              </a:rPr>
              <a:t>1. prospects 2. proficiency 3. increasingly4. abroad 5. global 6.</a:t>
            </a:r>
            <a:r>
              <a:rPr dirty="0" sz="1000" spc="10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lifelong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5676" y="2985846"/>
            <a:ext cx="989965" cy="1790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Arial Black"/>
                <a:cs typeface="Arial Black"/>
              </a:rPr>
              <a:t>4 / </a:t>
            </a:r>
            <a:r>
              <a:rPr dirty="0" sz="1000" spc="-10" b="1">
                <a:latin typeface="Arial Black"/>
                <a:cs typeface="Arial Black"/>
              </a:rPr>
              <a:t>SB </a:t>
            </a:r>
            <a:r>
              <a:rPr dirty="0" sz="1000" spc="-5" b="1">
                <a:latin typeface="Arial Black"/>
                <a:cs typeface="Arial Black"/>
              </a:rPr>
              <a:t>page</a:t>
            </a:r>
            <a:r>
              <a:rPr dirty="0" sz="1000" spc="-40" b="1">
                <a:latin typeface="Arial Black"/>
                <a:cs typeface="Arial Black"/>
              </a:rPr>
              <a:t> </a:t>
            </a:r>
            <a:r>
              <a:rPr dirty="0" sz="1000" spc="-5" b="1">
                <a:latin typeface="Arial Black"/>
                <a:cs typeface="Arial Black"/>
              </a:rPr>
              <a:t>48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2976" y="3151758"/>
            <a:ext cx="4932045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Georgia"/>
                <a:cs typeface="Georgia"/>
              </a:rPr>
              <a:t>1. public 2. Madaba 3. 2005 4.more 5. </a:t>
            </a:r>
            <a:r>
              <a:rPr dirty="0" sz="1000" spc="-10" b="1">
                <a:latin typeface="Georgia"/>
                <a:cs typeface="Georgia"/>
              </a:rPr>
              <a:t>many </a:t>
            </a:r>
            <a:r>
              <a:rPr dirty="0" sz="1000" spc="-5" b="1">
                <a:latin typeface="Georgia"/>
                <a:cs typeface="Georgia"/>
              </a:rPr>
              <a:t>other countries 6. 14 7.</a:t>
            </a:r>
            <a:r>
              <a:rPr dirty="0" sz="1000" spc="14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German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5676" y="3455542"/>
            <a:ext cx="99758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1 / AB page</a:t>
            </a:r>
            <a:r>
              <a:rPr dirty="0" sz="1000" spc="-50" b="1">
                <a:latin typeface="Arial Black"/>
                <a:cs typeface="Arial Black"/>
              </a:rPr>
              <a:t> </a:t>
            </a:r>
            <a:r>
              <a:rPr dirty="0" sz="1000" spc="-5" b="1">
                <a:latin typeface="Arial Black"/>
                <a:cs typeface="Arial Black"/>
              </a:rPr>
              <a:t>31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2976" y="3621151"/>
            <a:ext cx="4702810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Georgia"/>
                <a:cs typeface="Georgia"/>
              </a:rPr>
              <a:t>1. </a:t>
            </a:r>
            <a:r>
              <a:rPr dirty="0" sz="1000" spc="-5" b="1" i="1">
                <a:latin typeface="Georgia"/>
                <a:cs typeface="Georgia"/>
              </a:rPr>
              <a:t>developed nation </a:t>
            </a:r>
            <a:r>
              <a:rPr dirty="0" sz="1000" spc="-5" b="1">
                <a:latin typeface="Georgia"/>
                <a:cs typeface="Georgia"/>
              </a:rPr>
              <a:t>2. compulsory 3. optional </a:t>
            </a:r>
            <a:r>
              <a:rPr dirty="0" sz="1000" b="1">
                <a:latin typeface="Georgia"/>
                <a:cs typeface="Georgia"/>
              </a:rPr>
              <a:t>4. </a:t>
            </a:r>
            <a:r>
              <a:rPr dirty="0" sz="1000" spc="-5" b="1">
                <a:latin typeface="Georgia"/>
                <a:cs typeface="Georgia"/>
              </a:rPr>
              <a:t>tuition 5.</a:t>
            </a:r>
            <a:r>
              <a:rPr dirty="0" sz="1000" spc="10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contradictory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5676" y="3924934"/>
            <a:ext cx="99758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2 / AB page</a:t>
            </a:r>
            <a:r>
              <a:rPr dirty="0" sz="1000" spc="-50" b="1">
                <a:latin typeface="Arial Black"/>
                <a:cs typeface="Arial Black"/>
              </a:rPr>
              <a:t> </a:t>
            </a:r>
            <a:r>
              <a:rPr dirty="0" sz="1000" spc="-5" b="1">
                <a:latin typeface="Arial Black"/>
                <a:cs typeface="Arial Black"/>
              </a:rPr>
              <a:t>31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2976" y="4090542"/>
            <a:ext cx="1520825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Georgia"/>
                <a:cs typeface="Georgia"/>
              </a:rPr>
              <a:t>Students’ </a:t>
            </a:r>
            <a:r>
              <a:rPr dirty="0" sz="1000" b="1">
                <a:latin typeface="Georgia"/>
                <a:cs typeface="Georgia"/>
              </a:rPr>
              <a:t>own</a:t>
            </a:r>
            <a:r>
              <a:rPr dirty="0" sz="1000" spc="-55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answers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5676" y="4392803"/>
            <a:ext cx="99758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7 / AB page</a:t>
            </a:r>
            <a:r>
              <a:rPr dirty="0" sz="1000" spc="-50" b="1">
                <a:latin typeface="Arial Black"/>
                <a:cs typeface="Arial Black"/>
              </a:rPr>
              <a:t> </a:t>
            </a:r>
            <a:r>
              <a:rPr dirty="0" sz="1000" spc="-5" b="1">
                <a:latin typeface="Arial Black"/>
                <a:cs typeface="Arial Black"/>
              </a:rPr>
              <a:t>32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2976" y="4558410"/>
            <a:ext cx="4224655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Georgia"/>
                <a:cs typeface="Georgia"/>
              </a:rPr>
              <a:t>1. Law </a:t>
            </a:r>
            <a:r>
              <a:rPr dirty="0" sz="1000" b="1">
                <a:latin typeface="Georgia"/>
                <a:cs typeface="Georgia"/>
              </a:rPr>
              <a:t>2. </a:t>
            </a:r>
            <a:r>
              <a:rPr dirty="0" sz="1000" spc="-5" b="1">
                <a:latin typeface="Georgia"/>
                <a:cs typeface="Georgia"/>
              </a:rPr>
              <a:t>Linguistics 3. </a:t>
            </a:r>
            <a:r>
              <a:rPr dirty="0" sz="1000" spc="-10" b="1">
                <a:latin typeface="Georgia"/>
                <a:cs typeface="Georgia"/>
              </a:rPr>
              <a:t>Physics </a:t>
            </a:r>
            <a:r>
              <a:rPr dirty="0" sz="1000" b="1">
                <a:latin typeface="Georgia"/>
                <a:cs typeface="Georgia"/>
              </a:rPr>
              <a:t>4. </a:t>
            </a:r>
            <a:r>
              <a:rPr dirty="0" sz="1000" spc="-5" b="1">
                <a:latin typeface="Georgia"/>
                <a:cs typeface="Georgia"/>
              </a:rPr>
              <a:t>history 5. Banking and</a:t>
            </a:r>
            <a:r>
              <a:rPr dirty="0" sz="1000" spc="9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Finance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5676" y="4862195"/>
            <a:ext cx="1081405" cy="1784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latin typeface="Arial Black"/>
                <a:cs typeface="Arial Black"/>
              </a:rPr>
              <a:t>11 / AB page</a:t>
            </a:r>
            <a:r>
              <a:rPr dirty="0" sz="1000" spc="-40" b="1">
                <a:latin typeface="Arial Black"/>
                <a:cs typeface="Arial Black"/>
              </a:rPr>
              <a:t> </a:t>
            </a:r>
            <a:r>
              <a:rPr dirty="0" sz="1000" spc="-10" b="1">
                <a:latin typeface="Arial Black"/>
                <a:cs typeface="Arial Black"/>
              </a:rPr>
              <a:t>34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2976" y="5027803"/>
            <a:ext cx="6417310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Georgia"/>
                <a:cs typeface="Georgia"/>
              </a:rPr>
              <a:t>1. get cold feet </a:t>
            </a:r>
            <a:r>
              <a:rPr dirty="0" sz="1000" b="1">
                <a:latin typeface="Georgia"/>
                <a:cs typeface="Georgia"/>
              </a:rPr>
              <a:t>2. </a:t>
            </a:r>
            <a:r>
              <a:rPr dirty="0" sz="1000" spc="-5" b="1">
                <a:latin typeface="Georgia"/>
                <a:cs typeface="Georgia"/>
              </a:rPr>
              <a:t>get it </a:t>
            </a:r>
            <a:r>
              <a:rPr dirty="0" sz="1000" b="1">
                <a:latin typeface="Georgia"/>
                <a:cs typeface="Georgia"/>
              </a:rPr>
              <a:t>off </a:t>
            </a:r>
            <a:r>
              <a:rPr dirty="0" sz="1000" spc="-5" b="1">
                <a:latin typeface="Georgia"/>
                <a:cs typeface="Georgia"/>
              </a:rPr>
              <a:t>your chest 3. have a head for figures 4. keep </a:t>
            </a:r>
            <a:r>
              <a:rPr dirty="0" sz="1000" b="1">
                <a:latin typeface="Georgia"/>
                <a:cs typeface="Georgia"/>
              </a:rPr>
              <a:t>your </a:t>
            </a:r>
            <a:r>
              <a:rPr dirty="0" sz="1000" spc="-5" b="1">
                <a:latin typeface="Georgia"/>
                <a:cs typeface="Georgia"/>
              </a:rPr>
              <a:t>chin </a:t>
            </a:r>
            <a:r>
              <a:rPr dirty="0" sz="1000" spc="-10" b="1">
                <a:latin typeface="Georgia"/>
                <a:cs typeface="Georgia"/>
              </a:rPr>
              <a:t>up </a:t>
            </a:r>
            <a:r>
              <a:rPr dirty="0" sz="1000" b="1">
                <a:latin typeface="Georgia"/>
                <a:cs typeface="Georgia"/>
              </a:rPr>
              <a:t>5. </a:t>
            </a:r>
            <a:r>
              <a:rPr dirty="0" sz="1000" spc="-5" b="1">
                <a:latin typeface="Georgia"/>
                <a:cs typeface="Georgia"/>
              </a:rPr>
              <a:t>play </a:t>
            </a:r>
            <a:r>
              <a:rPr dirty="0" sz="1000" spc="-10" b="1">
                <a:latin typeface="Georgia"/>
                <a:cs typeface="Georgia"/>
              </a:rPr>
              <a:t>it </a:t>
            </a:r>
            <a:r>
              <a:rPr dirty="0" sz="1000" spc="-5" b="1">
                <a:latin typeface="Georgia"/>
                <a:cs typeface="Georgia"/>
              </a:rPr>
              <a:t>by</a:t>
            </a:r>
            <a:r>
              <a:rPr dirty="0" sz="1000" spc="180" b="1">
                <a:latin typeface="Georgia"/>
                <a:cs typeface="Georgia"/>
              </a:rPr>
              <a:t> </a:t>
            </a:r>
            <a:r>
              <a:rPr dirty="0" sz="1000" spc="-5" b="1">
                <a:latin typeface="Georgia"/>
                <a:cs typeface="Georgia"/>
              </a:rPr>
              <a:t>ear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05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8170" y="8612378"/>
            <a:ext cx="268789" cy="2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97707" y="8590406"/>
            <a:ext cx="399160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11321" y="8287766"/>
            <a:ext cx="630555" cy="486409"/>
          </a:xfrm>
          <a:custGeom>
            <a:avLst/>
            <a:gdLst/>
            <a:ahLst/>
            <a:cxnLst/>
            <a:rect l="l" t="t" r="r" b="b"/>
            <a:pathLst>
              <a:path w="630554" h="486409">
                <a:moveTo>
                  <a:pt x="182134" y="227837"/>
                </a:moveTo>
                <a:lnTo>
                  <a:pt x="47370" y="227837"/>
                </a:lnTo>
                <a:lnTo>
                  <a:pt x="54228" y="228853"/>
                </a:lnTo>
                <a:lnTo>
                  <a:pt x="59308" y="231393"/>
                </a:lnTo>
                <a:lnTo>
                  <a:pt x="147975" y="335152"/>
                </a:lnTo>
                <a:lnTo>
                  <a:pt x="214502" y="419734"/>
                </a:lnTo>
                <a:lnTo>
                  <a:pt x="221787" y="429688"/>
                </a:lnTo>
                <a:lnTo>
                  <a:pt x="226869" y="438022"/>
                </a:lnTo>
                <a:lnTo>
                  <a:pt x="229737" y="444738"/>
                </a:lnTo>
                <a:lnTo>
                  <a:pt x="230377" y="449833"/>
                </a:lnTo>
                <a:lnTo>
                  <a:pt x="228365" y="456691"/>
                </a:lnTo>
                <a:lnTo>
                  <a:pt x="198627" y="477519"/>
                </a:lnTo>
                <a:lnTo>
                  <a:pt x="194690" y="479297"/>
                </a:lnTo>
                <a:lnTo>
                  <a:pt x="260223" y="458676"/>
                </a:lnTo>
                <a:lnTo>
                  <a:pt x="306563" y="436217"/>
                </a:lnTo>
                <a:lnTo>
                  <a:pt x="274542" y="436217"/>
                </a:lnTo>
                <a:lnTo>
                  <a:pt x="266445" y="435355"/>
                </a:lnTo>
                <a:lnTo>
                  <a:pt x="236600" y="409320"/>
                </a:lnTo>
                <a:lnTo>
                  <a:pt x="102869" y="239140"/>
                </a:lnTo>
                <a:lnTo>
                  <a:pt x="205397" y="239140"/>
                </a:lnTo>
                <a:lnTo>
                  <a:pt x="182134" y="227837"/>
                </a:lnTo>
                <a:close/>
              </a:path>
              <a:path w="630554" h="486409">
                <a:moveTo>
                  <a:pt x="314451" y="422655"/>
                </a:moveTo>
                <a:lnTo>
                  <a:pt x="302259" y="428751"/>
                </a:lnTo>
                <a:lnTo>
                  <a:pt x="292449" y="432891"/>
                </a:lnTo>
                <a:lnTo>
                  <a:pt x="283209" y="435387"/>
                </a:lnTo>
                <a:lnTo>
                  <a:pt x="274542" y="436217"/>
                </a:lnTo>
                <a:lnTo>
                  <a:pt x="306563" y="436217"/>
                </a:lnTo>
                <a:lnTo>
                  <a:pt x="319913" y="429640"/>
                </a:lnTo>
                <a:lnTo>
                  <a:pt x="314451" y="422655"/>
                </a:lnTo>
                <a:close/>
              </a:path>
              <a:path w="630554" h="486409">
                <a:moveTo>
                  <a:pt x="205397" y="239140"/>
                </a:moveTo>
                <a:lnTo>
                  <a:pt x="102869" y="239140"/>
                </a:lnTo>
                <a:lnTo>
                  <a:pt x="145724" y="260745"/>
                </a:lnTo>
                <a:lnTo>
                  <a:pt x="402336" y="386841"/>
                </a:lnTo>
                <a:lnTo>
                  <a:pt x="405002" y="385444"/>
                </a:lnTo>
                <a:lnTo>
                  <a:pt x="407669" y="383920"/>
                </a:lnTo>
                <a:lnTo>
                  <a:pt x="410463" y="382523"/>
                </a:lnTo>
                <a:lnTo>
                  <a:pt x="403581" y="335073"/>
                </a:lnTo>
                <a:lnTo>
                  <a:pt x="401746" y="321944"/>
                </a:lnTo>
                <a:lnTo>
                  <a:pt x="376554" y="321944"/>
                </a:lnTo>
                <a:lnTo>
                  <a:pt x="205397" y="239140"/>
                </a:lnTo>
                <a:close/>
              </a:path>
              <a:path w="630554" h="486409">
                <a:moveTo>
                  <a:pt x="437632" y="96265"/>
                </a:moveTo>
                <a:lnTo>
                  <a:pt x="369696" y="96265"/>
                </a:lnTo>
                <a:lnTo>
                  <a:pt x="503427" y="266318"/>
                </a:lnTo>
                <a:lnTo>
                  <a:pt x="510807" y="276244"/>
                </a:lnTo>
                <a:lnTo>
                  <a:pt x="515985" y="284670"/>
                </a:lnTo>
                <a:lnTo>
                  <a:pt x="518947" y="291572"/>
                </a:lnTo>
                <a:lnTo>
                  <a:pt x="519683" y="296925"/>
                </a:lnTo>
                <a:lnTo>
                  <a:pt x="518148" y="304113"/>
                </a:lnTo>
                <a:lnTo>
                  <a:pt x="513968" y="310991"/>
                </a:lnTo>
                <a:lnTo>
                  <a:pt x="507218" y="317535"/>
                </a:lnTo>
                <a:lnTo>
                  <a:pt x="497966" y="323722"/>
                </a:lnTo>
                <a:lnTo>
                  <a:pt x="494029" y="325881"/>
                </a:lnTo>
                <a:lnTo>
                  <a:pt x="486155" y="330453"/>
                </a:lnTo>
                <a:lnTo>
                  <a:pt x="488061" y="332739"/>
                </a:lnTo>
                <a:lnTo>
                  <a:pt x="489838" y="335152"/>
                </a:lnTo>
                <a:lnTo>
                  <a:pt x="491616" y="337438"/>
                </a:lnTo>
                <a:lnTo>
                  <a:pt x="526555" y="317249"/>
                </a:lnTo>
                <a:lnTo>
                  <a:pt x="561292" y="296703"/>
                </a:lnTo>
                <a:lnTo>
                  <a:pt x="595862" y="275824"/>
                </a:lnTo>
                <a:lnTo>
                  <a:pt x="614481" y="264368"/>
                </a:lnTo>
                <a:lnTo>
                  <a:pt x="587232" y="264368"/>
                </a:lnTo>
                <a:lnTo>
                  <a:pt x="579374" y="264032"/>
                </a:lnTo>
                <a:lnTo>
                  <a:pt x="573248" y="261745"/>
                </a:lnTo>
                <a:lnTo>
                  <a:pt x="566277" y="256778"/>
                </a:lnTo>
                <a:lnTo>
                  <a:pt x="558424" y="249120"/>
                </a:lnTo>
                <a:lnTo>
                  <a:pt x="549556" y="238632"/>
                </a:lnTo>
                <a:lnTo>
                  <a:pt x="437632" y="96265"/>
                </a:lnTo>
                <a:close/>
              </a:path>
              <a:path w="630554" h="486409">
                <a:moveTo>
                  <a:pt x="430149" y="0"/>
                </a:moveTo>
                <a:lnTo>
                  <a:pt x="384301" y="28225"/>
                </a:lnTo>
                <a:lnTo>
                  <a:pt x="338074" y="55879"/>
                </a:lnTo>
                <a:lnTo>
                  <a:pt x="346111" y="109227"/>
                </a:lnTo>
                <a:lnTo>
                  <a:pt x="353759" y="162555"/>
                </a:lnTo>
                <a:lnTo>
                  <a:pt x="368761" y="268963"/>
                </a:lnTo>
                <a:lnTo>
                  <a:pt x="376554" y="321944"/>
                </a:lnTo>
                <a:lnTo>
                  <a:pt x="401746" y="321944"/>
                </a:lnTo>
                <a:lnTo>
                  <a:pt x="396931" y="287480"/>
                </a:lnTo>
                <a:lnTo>
                  <a:pt x="383737" y="191986"/>
                </a:lnTo>
                <a:lnTo>
                  <a:pt x="376897" y="144140"/>
                </a:lnTo>
                <a:lnTo>
                  <a:pt x="369696" y="96265"/>
                </a:lnTo>
                <a:lnTo>
                  <a:pt x="437632" y="96265"/>
                </a:lnTo>
                <a:lnTo>
                  <a:pt x="411537" y="62410"/>
                </a:lnTo>
                <a:lnTo>
                  <a:pt x="402589" y="41782"/>
                </a:lnTo>
                <a:lnTo>
                  <a:pt x="404270" y="34345"/>
                </a:lnTo>
                <a:lnTo>
                  <a:pt x="408511" y="27241"/>
                </a:lnTo>
                <a:lnTo>
                  <a:pt x="415252" y="20423"/>
                </a:lnTo>
                <a:lnTo>
                  <a:pt x="424433" y="13842"/>
                </a:lnTo>
                <a:lnTo>
                  <a:pt x="428243" y="11556"/>
                </a:lnTo>
                <a:lnTo>
                  <a:pt x="435609" y="6984"/>
                </a:lnTo>
                <a:lnTo>
                  <a:pt x="433831" y="4698"/>
                </a:lnTo>
                <a:lnTo>
                  <a:pt x="431926" y="2412"/>
                </a:lnTo>
                <a:lnTo>
                  <a:pt x="430149" y="0"/>
                </a:lnTo>
                <a:close/>
              </a:path>
              <a:path w="630554" h="486409">
                <a:moveTo>
                  <a:pt x="624839" y="247649"/>
                </a:moveTo>
                <a:lnTo>
                  <a:pt x="621156" y="249935"/>
                </a:lnTo>
                <a:lnTo>
                  <a:pt x="617474" y="252348"/>
                </a:lnTo>
                <a:lnTo>
                  <a:pt x="613663" y="254634"/>
                </a:lnTo>
                <a:lnTo>
                  <a:pt x="604377" y="259657"/>
                </a:lnTo>
                <a:lnTo>
                  <a:pt x="595566" y="262905"/>
                </a:lnTo>
                <a:lnTo>
                  <a:pt x="587232" y="264368"/>
                </a:lnTo>
                <a:lnTo>
                  <a:pt x="614481" y="264368"/>
                </a:lnTo>
                <a:lnTo>
                  <a:pt x="630301" y="254634"/>
                </a:lnTo>
                <a:lnTo>
                  <a:pt x="628395" y="252348"/>
                </a:lnTo>
                <a:lnTo>
                  <a:pt x="626524" y="249935"/>
                </a:lnTo>
                <a:lnTo>
                  <a:pt x="624839" y="247649"/>
                </a:lnTo>
                <a:close/>
              </a:path>
              <a:path w="630554" h="486409">
                <a:moveTo>
                  <a:pt x="97408" y="186054"/>
                </a:moveTo>
                <a:lnTo>
                  <a:pt x="73223" y="197786"/>
                </a:lnTo>
                <a:lnTo>
                  <a:pt x="48894" y="209327"/>
                </a:lnTo>
                <a:lnTo>
                  <a:pt x="24471" y="220630"/>
                </a:lnTo>
                <a:lnTo>
                  <a:pt x="0" y="231647"/>
                </a:lnTo>
                <a:lnTo>
                  <a:pt x="5461" y="238632"/>
                </a:lnTo>
                <a:lnTo>
                  <a:pt x="47370" y="227837"/>
                </a:lnTo>
                <a:lnTo>
                  <a:pt x="182134" y="227837"/>
                </a:lnTo>
                <a:lnTo>
                  <a:pt x="97408" y="186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11321" y="8287766"/>
            <a:ext cx="630301" cy="486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14952" y="8160004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4" h="374015">
                <a:moveTo>
                  <a:pt x="8127" y="0"/>
                </a:moveTo>
                <a:lnTo>
                  <a:pt x="2794" y="3810"/>
                </a:lnTo>
                <a:lnTo>
                  <a:pt x="0" y="5588"/>
                </a:lnTo>
                <a:lnTo>
                  <a:pt x="9216" y="52964"/>
                </a:lnTo>
                <a:lnTo>
                  <a:pt x="18146" y="100334"/>
                </a:lnTo>
                <a:lnTo>
                  <a:pt x="35616" y="194940"/>
                </a:lnTo>
                <a:lnTo>
                  <a:pt x="44388" y="242119"/>
                </a:lnTo>
                <a:lnTo>
                  <a:pt x="53339" y="289179"/>
                </a:lnTo>
                <a:lnTo>
                  <a:pt x="56284" y="306395"/>
                </a:lnTo>
                <a:lnTo>
                  <a:pt x="57562" y="321087"/>
                </a:lnTo>
                <a:lnTo>
                  <a:pt x="57269" y="333255"/>
                </a:lnTo>
                <a:lnTo>
                  <a:pt x="35178" y="366776"/>
                </a:lnTo>
                <a:lnTo>
                  <a:pt x="38735" y="371348"/>
                </a:lnTo>
                <a:lnTo>
                  <a:pt x="40639" y="373634"/>
                </a:lnTo>
                <a:lnTo>
                  <a:pt x="91186" y="341518"/>
                </a:lnTo>
                <a:lnTo>
                  <a:pt x="130536" y="315849"/>
                </a:lnTo>
                <a:lnTo>
                  <a:pt x="94487" y="315849"/>
                </a:lnTo>
                <a:lnTo>
                  <a:pt x="89535" y="313944"/>
                </a:lnTo>
                <a:lnTo>
                  <a:pt x="74467" y="269134"/>
                </a:lnTo>
                <a:lnTo>
                  <a:pt x="69621" y="241857"/>
                </a:lnTo>
                <a:lnTo>
                  <a:pt x="67056" y="228219"/>
                </a:lnTo>
                <a:lnTo>
                  <a:pt x="94987" y="209677"/>
                </a:lnTo>
                <a:lnTo>
                  <a:pt x="63373" y="209677"/>
                </a:lnTo>
                <a:lnTo>
                  <a:pt x="56766" y="174359"/>
                </a:lnTo>
                <a:lnTo>
                  <a:pt x="44067" y="104824"/>
                </a:lnTo>
                <a:lnTo>
                  <a:pt x="37464" y="69850"/>
                </a:lnTo>
                <a:lnTo>
                  <a:pt x="149258" y="69850"/>
                </a:lnTo>
                <a:lnTo>
                  <a:pt x="8127" y="0"/>
                </a:lnTo>
                <a:close/>
              </a:path>
              <a:path w="374014" h="374015">
                <a:moveTo>
                  <a:pt x="135889" y="301879"/>
                </a:moveTo>
                <a:lnTo>
                  <a:pt x="94487" y="315849"/>
                </a:lnTo>
                <a:lnTo>
                  <a:pt x="130536" y="315849"/>
                </a:lnTo>
                <a:lnTo>
                  <a:pt x="141350" y="308737"/>
                </a:lnTo>
                <a:lnTo>
                  <a:pt x="139402" y="306395"/>
                </a:lnTo>
                <a:lnTo>
                  <a:pt x="135889" y="301879"/>
                </a:lnTo>
                <a:close/>
              </a:path>
              <a:path w="374014" h="374015">
                <a:moveTo>
                  <a:pt x="305667" y="145415"/>
                </a:moveTo>
                <a:lnTo>
                  <a:pt x="188722" y="145415"/>
                </a:lnTo>
                <a:lnTo>
                  <a:pt x="193219" y="147669"/>
                </a:lnTo>
                <a:lnTo>
                  <a:pt x="236220" y="168910"/>
                </a:lnTo>
                <a:lnTo>
                  <a:pt x="246739" y="174359"/>
                </a:lnTo>
                <a:lnTo>
                  <a:pt x="269875" y="197612"/>
                </a:lnTo>
                <a:lnTo>
                  <a:pt x="267715" y="203581"/>
                </a:lnTo>
                <a:lnTo>
                  <a:pt x="265225" y="208311"/>
                </a:lnTo>
                <a:lnTo>
                  <a:pt x="260842" y="213709"/>
                </a:lnTo>
                <a:lnTo>
                  <a:pt x="254625" y="219725"/>
                </a:lnTo>
                <a:lnTo>
                  <a:pt x="246634" y="226314"/>
                </a:lnTo>
                <a:lnTo>
                  <a:pt x="252095" y="233299"/>
                </a:lnTo>
                <a:lnTo>
                  <a:pt x="313150" y="189849"/>
                </a:lnTo>
                <a:lnTo>
                  <a:pt x="343463" y="167808"/>
                </a:lnTo>
                <a:lnTo>
                  <a:pt x="365546" y="151511"/>
                </a:lnTo>
                <a:lnTo>
                  <a:pt x="332232" y="151511"/>
                </a:lnTo>
                <a:lnTo>
                  <a:pt x="322974" y="150510"/>
                </a:lnTo>
                <a:lnTo>
                  <a:pt x="311610" y="147605"/>
                </a:lnTo>
                <a:lnTo>
                  <a:pt x="305667" y="145415"/>
                </a:lnTo>
                <a:close/>
              </a:path>
              <a:path w="374014" h="374015">
                <a:moveTo>
                  <a:pt x="149258" y="69850"/>
                </a:moveTo>
                <a:lnTo>
                  <a:pt x="37464" y="69850"/>
                </a:lnTo>
                <a:lnTo>
                  <a:pt x="171323" y="136144"/>
                </a:lnTo>
                <a:lnTo>
                  <a:pt x="154694" y="147669"/>
                </a:lnTo>
                <a:lnTo>
                  <a:pt x="117538" y="173196"/>
                </a:lnTo>
                <a:lnTo>
                  <a:pt x="63373" y="209677"/>
                </a:lnTo>
                <a:lnTo>
                  <a:pt x="94987" y="209677"/>
                </a:lnTo>
                <a:lnTo>
                  <a:pt x="97657" y="207904"/>
                </a:lnTo>
                <a:lnTo>
                  <a:pt x="128127" y="187340"/>
                </a:lnTo>
                <a:lnTo>
                  <a:pt x="158478" y="166514"/>
                </a:lnTo>
                <a:lnTo>
                  <a:pt x="188722" y="145415"/>
                </a:lnTo>
                <a:lnTo>
                  <a:pt x="305667" y="145415"/>
                </a:lnTo>
                <a:lnTo>
                  <a:pt x="298174" y="142652"/>
                </a:lnTo>
                <a:lnTo>
                  <a:pt x="282701" y="135509"/>
                </a:lnTo>
                <a:lnTo>
                  <a:pt x="149258" y="69850"/>
                </a:lnTo>
                <a:close/>
              </a:path>
              <a:path w="374014" h="374015">
                <a:moveTo>
                  <a:pt x="368173" y="138684"/>
                </a:moveTo>
                <a:lnTo>
                  <a:pt x="358699" y="144277"/>
                </a:lnTo>
                <a:lnTo>
                  <a:pt x="349535" y="148288"/>
                </a:lnTo>
                <a:lnTo>
                  <a:pt x="340705" y="150703"/>
                </a:lnTo>
                <a:lnTo>
                  <a:pt x="332232" y="151511"/>
                </a:lnTo>
                <a:lnTo>
                  <a:pt x="365546" y="151511"/>
                </a:lnTo>
                <a:lnTo>
                  <a:pt x="373634" y="145542"/>
                </a:lnTo>
                <a:lnTo>
                  <a:pt x="370077" y="140970"/>
                </a:lnTo>
                <a:lnTo>
                  <a:pt x="368173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14952" y="8160004"/>
            <a:ext cx="373634" cy="373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02784" y="7937881"/>
            <a:ext cx="427990" cy="357505"/>
          </a:xfrm>
          <a:custGeom>
            <a:avLst/>
            <a:gdLst/>
            <a:ahLst/>
            <a:cxnLst/>
            <a:rect l="l" t="t" r="r" b="b"/>
            <a:pathLst>
              <a:path w="427989" h="357504">
                <a:moveTo>
                  <a:pt x="127918" y="89281"/>
                </a:moveTo>
                <a:lnTo>
                  <a:pt x="49402" y="89281"/>
                </a:lnTo>
                <a:lnTo>
                  <a:pt x="55437" y="91376"/>
                </a:lnTo>
                <a:lnTo>
                  <a:pt x="62356" y="96234"/>
                </a:lnTo>
                <a:lnTo>
                  <a:pt x="208279" y="278765"/>
                </a:lnTo>
                <a:lnTo>
                  <a:pt x="225425" y="310134"/>
                </a:lnTo>
                <a:lnTo>
                  <a:pt x="224212" y="318392"/>
                </a:lnTo>
                <a:lnTo>
                  <a:pt x="194690" y="350012"/>
                </a:lnTo>
                <a:lnTo>
                  <a:pt x="196595" y="352425"/>
                </a:lnTo>
                <a:lnTo>
                  <a:pt x="283287" y="293631"/>
                </a:lnTo>
                <a:lnTo>
                  <a:pt x="318522" y="266065"/>
                </a:lnTo>
                <a:lnTo>
                  <a:pt x="278764" y="266065"/>
                </a:lnTo>
                <a:lnTo>
                  <a:pt x="274827" y="265938"/>
                </a:lnTo>
                <a:lnTo>
                  <a:pt x="251078" y="245872"/>
                </a:lnTo>
                <a:lnTo>
                  <a:pt x="127918" y="89281"/>
                </a:lnTo>
                <a:close/>
              </a:path>
              <a:path w="427989" h="357504">
                <a:moveTo>
                  <a:pt x="398525" y="87630"/>
                </a:moveTo>
                <a:lnTo>
                  <a:pt x="393191" y="90678"/>
                </a:lnTo>
                <a:lnTo>
                  <a:pt x="390398" y="92329"/>
                </a:lnTo>
                <a:lnTo>
                  <a:pt x="393527" y="107981"/>
                </a:lnTo>
                <a:lnTo>
                  <a:pt x="395335" y="122015"/>
                </a:lnTo>
                <a:lnTo>
                  <a:pt x="390699" y="164639"/>
                </a:lnTo>
                <a:lnTo>
                  <a:pt x="366045" y="199961"/>
                </a:lnTo>
                <a:lnTo>
                  <a:pt x="308863" y="247523"/>
                </a:lnTo>
                <a:lnTo>
                  <a:pt x="278764" y="266065"/>
                </a:lnTo>
                <a:lnTo>
                  <a:pt x="318522" y="266065"/>
                </a:lnTo>
                <a:lnTo>
                  <a:pt x="339048" y="249840"/>
                </a:lnTo>
                <a:lnTo>
                  <a:pt x="368506" y="226218"/>
                </a:lnTo>
                <a:lnTo>
                  <a:pt x="398178" y="202072"/>
                </a:lnTo>
                <a:lnTo>
                  <a:pt x="427863" y="177546"/>
                </a:lnTo>
                <a:lnTo>
                  <a:pt x="420510" y="155067"/>
                </a:lnTo>
                <a:lnTo>
                  <a:pt x="405949" y="110109"/>
                </a:lnTo>
                <a:lnTo>
                  <a:pt x="398525" y="87630"/>
                </a:lnTo>
                <a:close/>
              </a:path>
              <a:path w="427989" h="357504">
                <a:moveTo>
                  <a:pt x="132968" y="0"/>
                </a:moveTo>
                <a:lnTo>
                  <a:pt x="83188" y="38996"/>
                </a:lnTo>
                <a:lnTo>
                  <a:pt x="28094" y="81240"/>
                </a:lnTo>
                <a:lnTo>
                  <a:pt x="0" y="102362"/>
                </a:lnTo>
                <a:lnTo>
                  <a:pt x="1904" y="104648"/>
                </a:lnTo>
                <a:lnTo>
                  <a:pt x="3682" y="107061"/>
                </a:lnTo>
                <a:lnTo>
                  <a:pt x="5461" y="109347"/>
                </a:lnTo>
                <a:lnTo>
                  <a:pt x="9270" y="106426"/>
                </a:lnTo>
                <a:lnTo>
                  <a:pt x="13207" y="103632"/>
                </a:lnTo>
                <a:lnTo>
                  <a:pt x="49402" y="89281"/>
                </a:lnTo>
                <a:lnTo>
                  <a:pt x="127918" y="89281"/>
                </a:lnTo>
                <a:lnTo>
                  <a:pt x="125222" y="85852"/>
                </a:lnTo>
                <a:lnTo>
                  <a:pt x="105282" y="48895"/>
                </a:lnTo>
                <a:lnTo>
                  <a:pt x="106425" y="42291"/>
                </a:lnTo>
                <a:lnTo>
                  <a:pt x="110489" y="35052"/>
                </a:lnTo>
                <a:lnTo>
                  <a:pt x="111887" y="32512"/>
                </a:lnTo>
                <a:lnTo>
                  <a:pt x="138429" y="6858"/>
                </a:lnTo>
                <a:lnTo>
                  <a:pt x="136525" y="4572"/>
                </a:lnTo>
                <a:lnTo>
                  <a:pt x="13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02784" y="7937881"/>
            <a:ext cx="427863" cy="356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17019" y="7566152"/>
            <a:ext cx="318135" cy="419734"/>
          </a:xfrm>
          <a:custGeom>
            <a:avLst/>
            <a:gdLst/>
            <a:ahLst/>
            <a:cxnLst/>
            <a:rect l="l" t="t" r="r" b="b"/>
            <a:pathLst>
              <a:path w="318135" h="419734">
                <a:moveTo>
                  <a:pt x="114212" y="325500"/>
                </a:moveTo>
                <a:lnTo>
                  <a:pt x="106465" y="332486"/>
                </a:lnTo>
                <a:lnTo>
                  <a:pt x="175172" y="419735"/>
                </a:lnTo>
                <a:lnTo>
                  <a:pt x="182919" y="412750"/>
                </a:lnTo>
                <a:lnTo>
                  <a:pt x="179236" y="406019"/>
                </a:lnTo>
                <a:lnTo>
                  <a:pt x="177712" y="400812"/>
                </a:lnTo>
                <a:lnTo>
                  <a:pt x="178220" y="397129"/>
                </a:lnTo>
                <a:lnTo>
                  <a:pt x="178601" y="393446"/>
                </a:lnTo>
                <a:lnTo>
                  <a:pt x="180633" y="390144"/>
                </a:lnTo>
                <a:lnTo>
                  <a:pt x="214542" y="369189"/>
                </a:lnTo>
                <a:lnTo>
                  <a:pt x="225915" y="363523"/>
                </a:lnTo>
                <a:lnTo>
                  <a:pt x="234942" y="358727"/>
                </a:lnTo>
                <a:lnTo>
                  <a:pt x="240921" y="355266"/>
                </a:lnTo>
                <a:lnTo>
                  <a:pt x="182364" y="355266"/>
                </a:lnTo>
                <a:lnTo>
                  <a:pt x="171257" y="355213"/>
                </a:lnTo>
                <a:lnTo>
                  <a:pt x="160948" y="353314"/>
                </a:lnTo>
                <a:lnTo>
                  <a:pt x="150627" y="349539"/>
                </a:lnTo>
                <a:lnTo>
                  <a:pt x="139342" y="343693"/>
                </a:lnTo>
                <a:lnTo>
                  <a:pt x="127176" y="335704"/>
                </a:lnTo>
                <a:lnTo>
                  <a:pt x="114212" y="325500"/>
                </a:lnTo>
                <a:close/>
              </a:path>
              <a:path w="318135" h="419734">
                <a:moveTo>
                  <a:pt x="316213" y="211216"/>
                </a:moveTo>
                <a:lnTo>
                  <a:pt x="241942" y="211216"/>
                </a:lnTo>
                <a:lnTo>
                  <a:pt x="249495" y="211881"/>
                </a:lnTo>
                <a:lnTo>
                  <a:pt x="256452" y="213487"/>
                </a:lnTo>
                <a:lnTo>
                  <a:pt x="285503" y="246427"/>
                </a:lnTo>
                <a:lnTo>
                  <a:pt x="286488" y="257867"/>
                </a:lnTo>
                <a:lnTo>
                  <a:pt x="285281" y="270510"/>
                </a:lnTo>
                <a:lnTo>
                  <a:pt x="266118" y="309157"/>
                </a:lnTo>
                <a:lnTo>
                  <a:pt x="231655" y="339074"/>
                </a:lnTo>
                <a:lnTo>
                  <a:pt x="194256" y="353581"/>
                </a:lnTo>
                <a:lnTo>
                  <a:pt x="182364" y="355266"/>
                </a:lnTo>
                <a:lnTo>
                  <a:pt x="240921" y="355266"/>
                </a:lnTo>
                <a:lnTo>
                  <a:pt x="287768" y="313370"/>
                </a:lnTo>
                <a:lnTo>
                  <a:pt x="310822" y="272774"/>
                </a:lnTo>
                <a:lnTo>
                  <a:pt x="318029" y="230262"/>
                </a:lnTo>
                <a:lnTo>
                  <a:pt x="318050" y="229616"/>
                </a:lnTo>
                <a:lnTo>
                  <a:pt x="316213" y="211216"/>
                </a:lnTo>
                <a:close/>
              </a:path>
              <a:path w="318135" h="419734">
                <a:moveTo>
                  <a:pt x="129325" y="0"/>
                </a:moveTo>
                <a:lnTo>
                  <a:pt x="124499" y="4825"/>
                </a:lnTo>
                <a:lnTo>
                  <a:pt x="121959" y="7239"/>
                </a:lnTo>
                <a:lnTo>
                  <a:pt x="125261" y="14478"/>
                </a:lnTo>
                <a:lnTo>
                  <a:pt x="126658" y="19939"/>
                </a:lnTo>
                <a:lnTo>
                  <a:pt x="125896" y="24003"/>
                </a:lnTo>
                <a:lnTo>
                  <a:pt x="125388" y="28193"/>
                </a:lnTo>
                <a:lnTo>
                  <a:pt x="99861" y="46228"/>
                </a:lnTo>
                <a:lnTo>
                  <a:pt x="84329" y="53443"/>
                </a:lnTo>
                <a:lnTo>
                  <a:pt x="45378" y="80518"/>
                </a:lnTo>
                <a:lnTo>
                  <a:pt x="16660" y="115554"/>
                </a:lnTo>
                <a:lnTo>
                  <a:pt x="1944" y="154686"/>
                </a:lnTo>
                <a:lnTo>
                  <a:pt x="0" y="174363"/>
                </a:lnTo>
                <a:lnTo>
                  <a:pt x="1627" y="192278"/>
                </a:lnTo>
                <a:lnTo>
                  <a:pt x="22357" y="230262"/>
                </a:lnTo>
                <a:lnTo>
                  <a:pt x="66127" y="248475"/>
                </a:lnTo>
                <a:lnTo>
                  <a:pt x="77043" y="248550"/>
                </a:lnTo>
                <a:lnTo>
                  <a:pt x="88685" y="247650"/>
                </a:lnTo>
                <a:lnTo>
                  <a:pt x="102270" y="245457"/>
                </a:lnTo>
                <a:lnTo>
                  <a:pt x="119070" y="241633"/>
                </a:lnTo>
                <a:lnTo>
                  <a:pt x="139156" y="236309"/>
                </a:lnTo>
                <a:lnTo>
                  <a:pt x="185326" y="222990"/>
                </a:lnTo>
                <a:lnTo>
                  <a:pt x="203255" y="217852"/>
                </a:lnTo>
                <a:lnTo>
                  <a:pt x="216445" y="214310"/>
                </a:lnTo>
                <a:lnTo>
                  <a:pt x="224956" y="212471"/>
                </a:lnTo>
                <a:lnTo>
                  <a:pt x="233771" y="211433"/>
                </a:lnTo>
                <a:lnTo>
                  <a:pt x="241942" y="211216"/>
                </a:lnTo>
                <a:lnTo>
                  <a:pt x="316213" y="211216"/>
                </a:lnTo>
                <a:lnTo>
                  <a:pt x="316142" y="210502"/>
                </a:lnTo>
                <a:lnTo>
                  <a:pt x="310503" y="193123"/>
                </a:lnTo>
                <a:lnTo>
                  <a:pt x="64428" y="193040"/>
                </a:lnTo>
                <a:lnTo>
                  <a:pt x="56616" y="191658"/>
                </a:lnTo>
                <a:lnTo>
                  <a:pt x="31107" y="162432"/>
                </a:lnTo>
                <a:lnTo>
                  <a:pt x="30364" y="151741"/>
                </a:lnTo>
                <a:lnTo>
                  <a:pt x="31535" y="139827"/>
                </a:lnTo>
                <a:lnTo>
                  <a:pt x="57697" y="95250"/>
                </a:lnTo>
                <a:lnTo>
                  <a:pt x="100877" y="69596"/>
                </a:lnTo>
                <a:lnTo>
                  <a:pt x="124594" y="65087"/>
                </a:lnTo>
                <a:lnTo>
                  <a:pt x="180606" y="65087"/>
                </a:lnTo>
                <a:lnTo>
                  <a:pt x="129325" y="0"/>
                </a:lnTo>
                <a:close/>
              </a:path>
              <a:path w="318135" h="419734">
                <a:moveTo>
                  <a:pt x="241103" y="151741"/>
                </a:moveTo>
                <a:lnTo>
                  <a:pt x="200398" y="159956"/>
                </a:lnTo>
                <a:lnTo>
                  <a:pt x="154598" y="174117"/>
                </a:lnTo>
                <a:lnTo>
                  <a:pt x="124096" y="183235"/>
                </a:lnTo>
                <a:lnTo>
                  <a:pt x="98893" y="189531"/>
                </a:lnTo>
                <a:lnTo>
                  <a:pt x="78999" y="192851"/>
                </a:lnTo>
                <a:lnTo>
                  <a:pt x="64428" y="193040"/>
                </a:lnTo>
                <a:lnTo>
                  <a:pt x="310451" y="193040"/>
                </a:lnTo>
                <a:lnTo>
                  <a:pt x="279562" y="159742"/>
                </a:lnTo>
                <a:lnTo>
                  <a:pt x="251452" y="151923"/>
                </a:lnTo>
                <a:lnTo>
                  <a:pt x="241103" y="151741"/>
                </a:lnTo>
                <a:close/>
              </a:path>
              <a:path w="318135" h="419734">
                <a:moveTo>
                  <a:pt x="180606" y="65087"/>
                </a:moveTo>
                <a:lnTo>
                  <a:pt x="124594" y="65087"/>
                </a:lnTo>
                <a:lnTo>
                  <a:pt x="135846" y="65345"/>
                </a:lnTo>
                <a:lnTo>
                  <a:pt x="146597" y="67437"/>
                </a:lnTo>
                <a:lnTo>
                  <a:pt x="157313" y="71461"/>
                </a:lnTo>
                <a:lnTo>
                  <a:pt x="168314" y="77438"/>
                </a:lnTo>
                <a:lnTo>
                  <a:pt x="179601" y="85367"/>
                </a:lnTo>
                <a:lnTo>
                  <a:pt x="191174" y="95250"/>
                </a:lnTo>
                <a:lnTo>
                  <a:pt x="193714" y="92837"/>
                </a:lnTo>
                <a:lnTo>
                  <a:pt x="196127" y="90424"/>
                </a:lnTo>
                <a:lnTo>
                  <a:pt x="198667" y="88011"/>
                </a:lnTo>
                <a:lnTo>
                  <a:pt x="180606" y="6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17019" y="7566152"/>
            <a:ext cx="318050" cy="419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24526" y="7372604"/>
            <a:ext cx="338454" cy="4109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72480" y="6978268"/>
            <a:ext cx="295275" cy="490855"/>
          </a:xfrm>
          <a:custGeom>
            <a:avLst/>
            <a:gdLst/>
            <a:ahLst/>
            <a:cxnLst/>
            <a:rect l="l" t="t" r="r" b="b"/>
            <a:pathLst>
              <a:path w="295275" h="490854">
                <a:moveTo>
                  <a:pt x="114996" y="212851"/>
                </a:moveTo>
                <a:lnTo>
                  <a:pt x="42291" y="212851"/>
                </a:lnTo>
                <a:lnTo>
                  <a:pt x="45974" y="214502"/>
                </a:lnTo>
                <a:lnTo>
                  <a:pt x="50000" y="217124"/>
                </a:lnTo>
                <a:lnTo>
                  <a:pt x="197485" y="401573"/>
                </a:lnTo>
                <a:lnTo>
                  <a:pt x="216281" y="435990"/>
                </a:lnTo>
                <a:lnTo>
                  <a:pt x="215836" y="444942"/>
                </a:lnTo>
                <a:lnTo>
                  <a:pt x="194564" y="483361"/>
                </a:lnTo>
                <a:lnTo>
                  <a:pt x="196469" y="485647"/>
                </a:lnTo>
                <a:lnTo>
                  <a:pt x="198247" y="487933"/>
                </a:lnTo>
                <a:lnTo>
                  <a:pt x="200025" y="490346"/>
                </a:lnTo>
                <a:lnTo>
                  <a:pt x="224760" y="457676"/>
                </a:lnTo>
                <a:lnTo>
                  <a:pt x="248840" y="424624"/>
                </a:lnTo>
                <a:lnTo>
                  <a:pt x="272230" y="391191"/>
                </a:lnTo>
                <a:lnTo>
                  <a:pt x="278465" y="381888"/>
                </a:lnTo>
                <a:lnTo>
                  <a:pt x="254635" y="381888"/>
                </a:lnTo>
                <a:lnTo>
                  <a:pt x="251079" y="380237"/>
                </a:lnTo>
                <a:lnTo>
                  <a:pt x="165989" y="277748"/>
                </a:lnTo>
                <a:lnTo>
                  <a:pt x="176726" y="262127"/>
                </a:lnTo>
                <a:lnTo>
                  <a:pt x="153797" y="262127"/>
                </a:lnTo>
                <a:lnTo>
                  <a:pt x="132869" y="235584"/>
                </a:lnTo>
                <a:lnTo>
                  <a:pt x="114996" y="212851"/>
                </a:lnTo>
                <a:close/>
              </a:path>
              <a:path w="295275" h="490854">
                <a:moveTo>
                  <a:pt x="289433" y="350519"/>
                </a:moveTo>
                <a:lnTo>
                  <a:pt x="286893" y="354456"/>
                </a:lnTo>
                <a:lnTo>
                  <a:pt x="284353" y="358266"/>
                </a:lnTo>
                <a:lnTo>
                  <a:pt x="281813" y="361949"/>
                </a:lnTo>
                <a:lnTo>
                  <a:pt x="276987" y="369315"/>
                </a:lnTo>
                <a:lnTo>
                  <a:pt x="271018" y="375030"/>
                </a:lnTo>
                <a:lnTo>
                  <a:pt x="264160" y="378586"/>
                </a:lnTo>
                <a:lnTo>
                  <a:pt x="258953" y="381126"/>
                </a:lnTo>
                <a:lnTo>
                  <a:pt x="254635" y="381888"/>
                </a:lnTo>
                <a:lnTo>
                  <a:pt x="278465" y="381888"/>
                </a:lnTo>
                <a:lnTo>
                  <a:pt x="294894" y="357377"/>
                </a:lnTo>
                <a:lnTo>
                  <a:pt x="291338" y="352805"/>
                </a:lnTo>
                <a:lnTo>
                  <a:pt x="289433" y="350519"/>
                </a:lnTo>
                <a:close/>
              </a:path>
              <a:path w="295275" h="490854">
                <a:moveTo>
                  <a:pt x="196215" y="118617"/>
                </a:moveTo>
                <a:lnTo>
                  <a:pt x="194310" y="121665"/>
                </a:lnTo>
                <a:lnTo>
                  <a:pt x="192532" y="124713"/>
                </a:lnTo>
                <a:lnTo>
                  <a:pt x="190754" y="127888"/>
                </a:lnTo>
                <a:lnTo>
                  <a:pt x="197088" y="139299"/>
                </a:lnTo>
                <a:lnTo>
                  <a:pt x="201612" y="149732"/>
                </a:lnTo>
                <a:lnTo>
                  <a:pt x="204327" y="159214"/>
                </a:lnTo>
                <a:lnTo>
                  <a:pt x="205232" y="167766"/>
                </a:lnTo>
                <a:lnTo>
                  <a:pt x="204315" y="176270"/>
                </a:lnTo>
                <a:lnTo>
                  <a:pt x="182747" y="219201"/>
                </a:lnTo>
                <a:lnTo>
                  <a:pt x="153797" y="262127"/>
                </a:lnTo>
                <a:lnTo>
                  <a:pt x="176726" y="262127"/>
                </a:lnTo>
                <a:lnTo>
                  <a:pt x="185467" y="249205"/>
                </a:lnTo>
                <a:lnTo>
                  <a:pt x="195010" y="234779"/>
                </a:lnTo>
                <a:lnTo>
                  <a:pt x="204470" y="220090"/>
                </a:lnTo>
                <a:lnTo>
                  <a:pt x="209520" y="212742"/>
                </a:lnTo>
                <a:lnTo>
                  <a:pt x="233045" y="195325"/>
                </a:lnTo>
                <a:lnTo>
                  <a:pt x="256511" y="195325"/>
                </a:lnTo>
                <a:lnTo>
                  <a:pt x="196215" y="118617"/>
                </a:lnTo>
                <a:close/>
              </a:path>
              <a:path w="295275" h="490854">
                <a:moveTo>
                  <a:pt x="156210" y="0"/>
                </a:moveTo>
                <a:lnTo>
                  <a:pt x="133147" y="40972"/>
                </a:lnTo>
                <a:lnTo>
                  <a:pt x="108655" y="81232"/>
                </a:lnTo>
                <a:lnTo>
                  <a:pt x="82915" y="120808"/>
                </a:lnTo>
                <a:lnTo>
                  <a:pt x="56105" y="159728"/>
                </a:lnTo>
                <a:lnTo>
                  <a:pt x="28407" y="198020"/>
                </a:lnTo>
                <a:lnTo>
                  <a:pt x="0" y="235711"/>
                </a:lnTo>
                <a:lnTo>
                  <a:pt x="5334" y="242569"/>
                </a:lnTo>
                <a:lnTo>
                  <a:pt x="8128" y="239140"/>
                </a:lnTo>
                <a:lnTo>
                  <a:pt x="10795" y="235584"/>
                </a:lnTo>
                <a:lnTo>
                  <a:pt x="13462" y="232155"/>
                </a:lnTo>
                <a:lnTo>
                  <a:pt x="42291" y="212851"/>
                </a:lnTo>
                <a:lnTo>
                  <a:pt x="114996" y="212851"/>
                </a:lnTo>
                <a:lnTo>
                  <a:pt x="75057" y="162051"/>
                </a:lnTo>
                <a:lnTo>
                  <a:pt x="86945" y="144795"/>
                </a:lnTo>
                <a:lnTo>
                  <a:pt x="98631" y="127444"/>
                </a:lnTo>
                <a:lnTo>
                  <a:pt x="110150" y="109902"/>
                </a:lnTo>
                <a:lnTo>
                  <a:pt x="121539" y="92074"/>
                </a:lnTo>
                <a:lnTo>
                  <a:pt x="128940" y="80583"/>
                </a:lnTo>
                <a:lnTo>
                  <a:pt x="161163" y="49529"/>
                </a:lnTo>
                <a:lnTo>
                  <a:pt x="199083" y="49529"/>
                </a:lnTo>
                <a:lnTo>
                  <a:pt x="167693" y="13166"/>
                </a:lnTo>
                <a:lnTo>
                  <a:pt x="156210" y="0"/>
                </a:lnTo>
                <a:close/>
              </a:path>
              <a:path w="295275" h="490854">
                <a:moveTo>
                  <a:pt x="256511" y="195325"/>
                </a:moveTo>
                <a:lnTo>
                  <a:pt x="233045" y="195325"/>
                </a:lnTo>
                <a:lnTo>
                  <a:pt x="238506" y="196849"/>
                </a:lnTo>
                <a:lnTo>
                  <a:pt x="242800" y="198868"/>
                </a:lnTo>
                <a:lnTo>
                  <a:pt x="247523" y="202422"/>
                </a:lnTo>
                <a:lnTo>
                  <a:pt x="252722" y="207476"/>
                </a:lnTo>
                <a:lnTo>
                  <a:pt x="258445" y="213994"/>
                </a:lnTo>
                <a:lnTo>
                  <a:pt x="260223" y="210946"/>
                </a:lnTo>
                <a:lnTo>
                  <a:pt x="262128" y="207898"/>
                </a:lnTo>
                <a:lnTo>
                  <a:pt x="263906" y="204723"/>
                </a:lnTo>
                <a:lnTo>
                  <a:pt x="256511" y="195325"/>
                </a:lnTo>
                <a:close/>
              </a:path>
              <a:path w="295275" h="490854">
                <a:moveTo>
                  <a:pt x="199083" y="49529"/>
                </a:moveTo>
                <a:lnTo>
                  <a:pt x="168656" y="49529"/>
                </a:lnTo>
                <a:lnTo>
                  <a:pt x="174676" y="50319"/>
                </a:lnTo>
                <a:lnTo>
                  <a:pt x="181483" y="52514"/>
                </a:lnTo>
                <a:lnTo>
                  <a:pt x="189051" y="56137"/>
                </a:lnTo>
                <a:lnTo>
                  <a:pt x="197358" y="61213"/>
                </a:lnTo>
                <a:lnTo>
                  <a:pt x="201930" y="52831"/>
                </a:lnTo>
                <a:lnTo>
                  <a:pt x="199083" y="49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72480" y="6978268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47867" y="6789546"/>
            <a:ext cx="254000" cy="406400"/>
          </a:xfrm>
          <a:custGeom>
            <a:avLst/>
            <a:gdLst/>
            <a:ahLst/>
            <a:cxnLst/>
            <a:rect l="l" t="t" r="r" b="b"/>
            <a:pathLst>
              <a:path w="254000" h="406400">
                <a:moveTo>
                  <a:pt x="96244" y="124078"/>
                </a:moveTo>
                <a:lnTo>
                  <a:pt x="32766" y="124078"/>
                </a:lnTo>
                <a:lnTo>
                  <a:pt x="35941" y="125475"/>
                </a:lnTo>
                <a:lnTo>
                  <a:pt x="39653" y="127910"/>
                </a:lnTo>
                <a:lnTo>
                  <a:pt x="154632" y="271069"/>
                </a:lnTo>
                <a:lnTo>
                  <a:pt x="186817" y="312038"/>
                </a:lnTo>
                <a:lnTo>
                  <a:pt x="206883" y="347344"/>
                </a:lnTo>
                <a:lnTo>
                  <a:pt x="207692" y="357022"/>
                </a:lnTo>
                <a:lnTo>
                  <a:pt x="206883" y="366855"/>
                </a:lnTo>
                <a:lnTo>
                  <a:pt x="204454" y="376902"/>
                </a:lnTo>
                <a:lnTo>
                  <a:pt x="200406" y="387222"/>
                </a:lnTo>
                <a:lnTo>
                  <a:pt x="198501" y="391159"/>
                </a:lnTo>
                <a:lnTo>
                  <a:pt x="194691" y="399288"/>
                </a:lnTo>
                <a:lnTo>
                  <a:pt x="198247" y="403859"/>
                </a:lnTo>
                <a:lnTo>
                  <a:pt x="200152" y="406145"/>
                </a:lnTo>
                <a:lnTo>
                  <a:pt x="216977" y="369593"/>
                </a:lnTo>
                <a:lnTo>
                  <a:pt x="231981" y="332231"/>
                </a:lnTo>
                <a:lnTo>
                  <a:pt x="244532" y="293917"/>
                </a:lnTo>
                <a:lnTo>
                  <a:pt x="246433" y="286003"/>
                </a:lnTo>
                <a:lnTo>
                  <a:pt x="229108" y="286003"/>
                </a:lnTo>
                <a:lnTo>
                  <a:pt x="226060" y="284606"/>
                </a:lnTo>
                <a:lnTo>
                  <a:pt x="222533" y="282205"/>
                </a:lnTo>
                <a:lnTo>
                  <a:pt x="217852" y="277685"/>
                </a:lnTo>
                <a:lnTo>
                  <a:pt x="212004" y="271069"/>
                </a:lnTo>
                <a:lnTo>
                  <a:pt x="204978" y="262381"/>
                </a:lnTo>
                <a:lnTo>
                  <a:pt x="96244" y="124078"/>
                </a:lnTo>
                <a:close/>
              </a:path>
              <a:path w="254000" h="406400">
                <a:moveTo>
                  <a:pt x="248539" y="247650"/>
                </a:moveTo>
                <a:lnTo>
                  <a:pt x="246761" y="256158"/>
                </a:lnTo>
                <a:lnTo>
                  <a:pt x="245745" y="260603"/>
                </a:lnTo>
                <a:lnTo>
                  <a:pt x="243840" y="269113"/>
                </a:lnTo>
                <a:lnTo>
                  <a:pt x="240665" y="275970"/>
                </a:lnTo>
                <a:lnTo>
                  <a:pt x="235966" y="280923"/>
                </a:lnTo>
                <a:lnTo>
                  <a:pt x="232410" y="284352"/>
                </a:lnTo>
                <a:lnTo>
                  <a:pt x="229108" y="286003"/>
                </a:lnTo>
                <a:lnTo>
                  <a:pt x="246433" y="286003"/>
                </a:lnTo>
                <a:lnTo>
                  <a:pt x="254000" y="254507"/>
                </a:lnTo>
                <a:lnTo>
                  <a:pt x="252222" y="252221"/>
                </a:lnTo>
                <a:lnTo>
                  <a:pt x="250317" y="249935"/>
                </a:lnTo>
                <a:lnTo>
                  <a:pt x="248539" y="247650"/>
                </a:lnTo>
                <a:close/>
              </a:path>
              <a:path w="254000" h="406400">
                <a:moveTo>
                  <a:pt x="53848" y="0"/>
                </a:moveTo>
                <a:lnTo>
                  <a:pt x="44380" y="39338"/>
                </a:lnTo>
                <a:lnTo>
                  <a:pt x="31829" y="77628"/>
                </a:lnTo>
                <a:lnTo>
                  <a:pt x="16825" y="115014"/>
                </a:lnTo>
                <a:lnTo>
                  <a:pt x="0" y="151637"/>
                </a:lnTo>
                <a:lnTo>
                  <a:pt x="3556" y="156209"/>
                </a:lnTo>
                <a:lnTo>
                  <a:pt x="5461" y="158495"/>
                </a:lnTo>
                <a:lnTo>
                  <a:pt x="7366" y="154431"/>
                </a:lnTo>
                <a:lnTo>
                  <a:pt x="9271" y="150494"/>
                </a:lnTo>
                <a:lnTo>
                  <a:pt x="11176" y="146430"/>
                </a:lnTo>
                <a:lnTo>
                  <a:pt x="14859" y="138429"/>
                </a:lnTo>
                <a:lnTo>
                  <a:pt x="19558" y="132460"/>
                </a:lnTo>
                <a:lnTo>
                  <a:pt x="25019" y="128142"/>
                </a:lnTo>
                <a:lnTo>
                  <a:pt x="29210" y="125094"/>
                </a:lnTo>
                <a:lnTo>
                  <a:pt x="32766" y="124078"/>
                </a:lnTo>
                <a:lnTo>
                  <a:pt x="96244" y="124078"/>
                </a:lnTo>
                <a:lnTo>
                  <a:pt x="75692" y="97916"/>
                </a:lnTo>
                <a:lnTo>
                  <a:pt x="54991" y="62356"/>
                </a:lnTo>
                <a:lnTo>
                  <a:pt x="53435" y="41751"/>
                </a:lnTo>
                <a:lnTo>
                  <a:pt x="54526" y="30924"/>
                </a:lnTo>
                <a:lnTo>
                  <a:pt x="56642" y="19811"/>
                </a:lnTo>
                <a:lnTo>
                  <a:pt x="59309" y="6857"/>
                </a:lnTo>
                <a:lnTo>
                  <a:pt x="57531" y="4572"/>
                </a:lnTo>
                <a:lnTo>
                  <a:pt x="55626" y="2286"/>
                </a:lnTo>
                <a:lnTo>
                  <a:pt x="53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47867" y="6789546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79206" y="9013559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27423" y="8865704"/>
            <a:ext cx="274955" cy="329565"/>
          </a:xfrm>
          <a:custGeom>
            <a:avLst/>
            <a:gdLst/>
            <a:ahLst/>
            <a:cxnLst/>
            <a:rect l="l" t="t" r="r" b="b"/>
            <a:pathLst>
              <a:path w="274954" h="329565">
                <a:moveTo>
                  <a:pt x="201762" y="50876"/>
                </a:moveTo>
                <a:lnTo>
                  <a:pt x="168275" y="50876"/>
                </a:lnTo>
                <a:lnTo>
                  <a:pt x="181537" y="97430"/>
                </a:lnTo>
                <a:lnTo>
                  <a:pt x="194500" y="144012"/>
                </a:lnTo>
                <a:lnTo>
                  <a:pt x="219996" y="236886"/>
                </a:lnTo>
                <a:lnTo>
                  <a:pt x="232821" y="283203"/>
                </a:lnTo>
                <a:lnTo>
                  <a:pt x="245872" y="329387"/>
                </a:lnTo>
                <a:lnTo>
                  <a:pt x="274700" y="316077"/>
                </a:lnTo>
                <a:lnTo>
                  <a:pt x="260415" y="264861"/>
                </a:lnTo>
                <a:lnTo>
                  <a:pt x="246314" y="213486"/>
                </a:lnTo>
                <a:lnTo>
                  <a:pt x="218209" y="110406"/>
                </a:lnTo>
                <a:lnTo>
                  <a:pt x="203980" y="58776"/>
                </a:lnTo>
                <a:lnTo>
                  <a:pt x="201762" y="50876"/>
                </a:lnTo>
                <a:close/>
              </a:path>
              <a:path w="274954" h="329565">
                <a:moveTo>
                  <a:pt x="183768" y="0"/>
                </a:moveTo>
                <a:lnTo>
                  <a:pt x="138428" y="23162"/>
                </a:lnTo>
                <a:lnTo>
                  <a:pt x="92694" y="45593"/>
                </a:lnTo>
                <a:lnTo>
                  <a:pt x="46555" y="67233"/>
                </a:lnTo>
                <a:lnTo>
                  <a:pt x="0" y="88023"/>
                </a:lnTo>
                <a:lnTo>
                  <a:pt x="3500" y="106697"/>
                </a:lnTo>
                <a:lnTo>
                  <a:pt x="10215" y="144012"/>
                </a:lnTo>
                <a:lnTo>
                  <a:pt x="13715" y="162572"/>
                </a:lnTo>
                <a:lnTo>
                  <a:pt x="16763" y="162255"/>
                </a:lnTo>
                <a:lnTo>
                  <a:pt x="22733" y="161544"/>
                </a:lnTo>
                <a:lnTo>
                  <a:pt x="23240" y="150129"/>
                </a:lnTo>
                <a:lnTo>
                  <a:pt x="25844" y="139419"/>
                </a:lnTo>
                <a:lnTo>
                  <a:pt x="50291" y="108748"/>
                </a:lnTo>
                <a:lnTo>
                  <a:pt x="97712" y="85301"/>
                </a:lnTo>
                <a:lnTo>
                  <a:pt x="121332" y="74034"/>
                </a:lnTo>
                <a:lnTo>
                  <a:pt x="144833" y="62567"/>
                </a:lnTo>
                <a:lnTo>
                  <a:pt x="168275" y="50876"/>
                </a:lnTo>
                <a:lnTo>
                  <a:pt x="201762" y="50876"/>
                </a:lnTo>
                <a:lnTo>
                  <a:pt x="189484" y="7137"/>
                </a:lnTo>
                <a:lnTo>
                  <a:pt x="183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27423" y="8865704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84726" y="8723503"/>
            <a:ext cx="271780" cy="340995"/>
          </a:xfrm>
          <a:custGeom>
            <a:avLst/>
            <a:gdLst/>
            <a:ahLst/>
            <a:cxnLst/>
            <a:rect l="l" t="t" r="r" b="b"/>
            <a:pathLst>
              <a:path w="271779" h="340995">
                <a:moveTo>
                  <a:pt x="194939" y="53848"/>
                </a:moveTo>
                <a:lnTo>
                  <a:pt x="161925" y="53848"/>
                </a:lnTo>
                <a:lnTo>
                  <a:pt x="175860" y="101707"/>
                </a:lnTo>
                <a:lnTo>
                  <a:pt x="189545" y="149572"/>
                </a:lnTo>
                <a:lnTo>
                  <a:pt x="216600" y="245206"/>
                </a:lnTo>
                <a:lnTo>
                  <a:pt x="230190" y="292919"/>
                </a:lnTo>
                <a:lnTo>
                  <a:pt x="243966" y="340525"/>
                </a:lnTo>
                <a:lnTo>
                  <a:pt x="264612" y="328762"/>
                </a:lnTo>
                <a:lnTo>
                  <a:pt x="271399" y="324827"/>
                </a:lnTo>
                <a:lnTo>
                  <a:pt x="256351" y="272114"/>
                </a:lnTo>
                <a:lnTo>
                  <a:pt x="241483" y="219268"/>
                </a:lnTo>
                <a:lnTo>
                  <a:pt x="226679" y="166323"/>
                </a:lnTo>
                <a:lnTo>
                  <a:pt x="211821" y="113314"/>
                </a:lnTo>
                <a:lnTo>
                  <a:pt x="196795" y="60274"/>
                </a:lnTo>
                <a:lnTo>
                  <a:pt x="194939" y="53848"/>
                </a:lnTo>
                <a:close/>
              </a:path>
              <a:path w="271779" h="340995">
                <a:moveTo>
                  <a:pt x="175895" y="0"/>
                </a:moveTo>
                <a:lnTo>
                  <a:pt x="132391" y="26511"/>
                </a:lnTo>
                <a:lnTo>
                  <a:pt x="88566" y="52503"/>
                </a:lnTo>
                <a:lnTo>
                  <a:pt x="44432" y="77954"/>
                </a:lnTo>
                <a:lnTo>
                  <a:pt x="0" y="102844"/>
                </a:lnTo>
                <a:lnTo>
                  <a:pt x="3881" y="122288"/>
                </a:lnTo>
                <a:lnTo>
                  <a:pt x="11358" y="161210"/>
                </a:lnTo>
                <a:lnTo>
                  <a:pt x="15239" y="180619"/>
                </a:lnTo>
                <a:lnTo>
                  <a:pt x="21082" y="179400"/>
                </a:lnTo>
                <a:lnTo>
                  <a:pt x="24002" y="178828"/>
                </a:lnTo>
                <a:lnTo>
                  <a:pt x="36449" y="133921"/>
                </a:lnTo>
                <a:lnTo>
                  <a:pt x="71627" y="106807"/>
                </a:lnTo>
                <a:lnTo>
                  <a:pt x="116966" y="80603"/>
                </a:lnTo>
                <a:lnTo>
                  <a:pt x="161925" y="53848"/>
                </a:lnTo>
                <a:lnTo>
                  <a:pt x="194939" y="53848"/>
                </a:lnTo>
                <a:lnTo>
                  <a:pt x="181483" y="7239"/>
                </a:lnTo>
                <a:lnTo>
                  <a:pt x="179704" y="4826"/>
                </a:lnTo>
                <a:lnTo>
                  <a:pt x="175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84726" y="8723503"/>
            <a:ext cx="271399" cy="340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1105" y="8565642"/>
            <a:ext cx="269240" cy="349250"/>
          </a:xfrm>
          <a:custGeom>
            <a:avLst/>
            <a:gdLst/>
            <a:ahLst/>
            <a:cxnLst/>
            <a:rect l="l" t="t" r="r" b="b"/>
            <a:pathLst>
              <a:path w="269239" h="349250">
                <a:moveTo>
                  <a:pt x="189352" y="56133"/>
                </a:moveTo>
                <a:lnTo>
                  <a:pt x="156591" y="56133"/>
                </a:lnTo>
                <a:lnTo>
                  <a:pt x="171170" y="104925"/>
                </a:lnTo>
                <a:lnTo>
                  <a:pt x="185514" y="153743"/>
                </a:lnTo>
                <a:lnTo>
                  <a:pt x="213900" y="251335"/>
                </a:lnTo>
                <a:lnTo>
                  <a:pt x="228149" y="300048"/>
                </a:lnTo>
                <a:lnTo>
                  <a:pt x="242570" y="348665"/>
                </a:lnTo>
                <a:lnTo>
                  <a:pt x="268859" y="331368"/>
                </a:lnTo>
                <a:lnTo>
                  <a:pt x="255315" y="285207"/>
                </a:lnTo>
                <a:lnTo>
                  <a:pt x="241952" y="238962"/>
                </a:lnTo>
                <a:lnTo>
                  <a:pt x="215427" y="146307"/>
                </a:lnTo>
                <a:lnTo>
                  <a:pt x="202096" y="99940"/>
                </a:lnTo>
                <a:lnTo>
                  <a:pt x="189352" y="56133"/>
                </a:lnTo>
                <a:close/>
              </a:path>
              <a:path w="269239" h="349250">
                <a:moveTo>
                  <a:pt x="169291" y="0"/>
                </a:moveTo>
                <a:lnTo>
                  <a:pt x="127408" y="29027"/>
                </a:lnTo>
                <a:lnTo>
                  <a:pt x="85217" y="57626"/>
                </a:lnTo>
                <a:lnTo>
                  <a:pt x="42739" y="85796"/>
                </a:lnTo>
                <a:lnTo>
                  <a:pt x="0" y="113537"/>
                </a:lnTo>
                <a:lnTo>
                  <a:pt x="4240" y="133540"/>
                </a:lnTo>
                <a:lnTo>
                  <a:pt x="12340" y="173545"/>
                </a:lnTo>
                <a:lnTo>
                  <a:pt x="16510" y="193547"/>
                </a:lnTo>
                <a:lnTo>
                  <a:pt x="19431" y="192785"/>
                </a:lnTo>
                <a:lnTo>
                  <a:pt x="25019" y="191261"/>
                </a:lnTo>
                <a:lnTo>
                  <a:pt x="24905" y="178685"/>
                </a:lnTo>
                <a:lnTo>
                  <a:pt x="26781" y="166655"/>
                </a:lnTo>
                <a:lnTo>
                  <a:pt x="48164" y="130571"/>
                </a:lnTo>
                <a:lnTo>
                  <a:pt x="113379" y="85518"/>
                </a:lnTo>
                <a:lnTo>
                  <a:pt x="156591" y="56133"/>
                </a:lnTo>
                <a:lnTo>
                  <a:pt x="189352" y="56133"/>
                </a:lnTo>
                <a:lnTo>
                  <a:pt x="174879" y="7238"/>
                </a:lnTo>
                <a:lnTo>
                  <a:pt x="172974" y="4825"/>
                </a:lnTo>
                <a:lnTo>
                  <a:pt x="171196" y="2412"/>
                </a:lnTo>
                <a:lnTo>
                  <a:pt x="169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1105" y="8565642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80227" y="8445301"/>
            <a:ext cx="288290" cy="337820"/>
          </a:xfrm>
          <a:custGeom>
            <a:avLst/>
            <a:gdLst/>
            <a:ahLst/>
            <a:cxnLst/>
            <a:rect l="l" t="t" r="r" b="b"/>
            <a:pathLst>
              <a:path w="288289" h="337820">
                <a:moveTo>
                  <a:pt x="278749" y="152090"/>
                </a:moveTo>
                <a:lnTo>
                  <a:pt x="196267" y="152090"/>
                </a:lnTo>
                <a:lnTo>
                  <a:pt x="202093" y="152546"/>
                </a:lnTo>
                <a:lnTo>
                  <a:pt x="208300" y="153741"/>
                </a:lnTo>
                <a:lnTo>
                  <a:pt x="245741" y="174371"/>
                </a:lnTo>
                <a:lnTo>
                  <a:pt x="264075" y="215842"/>
                </a:lnTo>
                <a:lnTo>
                  <a:pt x="262942" y="229179"/>
                </a:lnTo>
                <a:lnTo>
                  <a:pt x="245047" y="264808"/>
                </a:lnTo>
                <a:lnTo>
                  <a:pt x="215190" y="285059"/>
                </a:lnTo>
                <a:lnTo>
                  <a:pt x="211253" y="286837"/>
                </a:lnTo>
                <a:lnTo>
                  <a:pt x="202998" y="289123"/>
                </a:lnTo>
                <a:lnTo>
                  <a:pt x="190806" y="291790"/>
                </a:lnTo>
                <a:lnTo>
                  <a:pt x="178614" y="294330"/>
                </a:lnTo>
                <a:lnTo>
                  <a:pt x="170994" y="296362"/>
                </a:lnTo>
                <a:lnTo>
                  <a:pt x="168073" y="297632"/>
                </a:lnTo>
                <a:lnTo>
                  <a:pt x="163501" y="299537"/>
                </a:lnTo>
                <a:lnTo>
                  <a:pt x="159183" y="301696"/>
                </a:lnTo>
                <a:lnTo>
                  <a:pt x="155373" y="304490"/>
                </a:lnTo>
                <a:lnTo>
                  <a:pt x="150293" y="308046"/>
                </a:lnTo>
                <a:lnTo>
                  <a:pt x="146991" y="312491"/>
                </a:lnTo>
                <a:lnTo>
                  <a:pt x="145848" y="317825"/>
                </a:lnTo>
                <a:lnTo>
                  <a:pt x="144451" y="323286"/>
                </a:lnTo>
                <a:lnTo>
                  <a:pt x="144959" y="327731"/>
                </a:lnTo>
                <a:lnTo>
                  <a:pt x="147753" y="331287"/>
                </a:lnTo>
                <a:lnTo>
                  <a:pt x="151690" y="336240"/>
                </a:lnTo>
                <a:lnTo>
                  <a:pt x="159056" y="337764"/>
                </a:lnTo>
                <a:lnTo>
                  <a:pt x="170105" y="336875"/>
                </a:lnTo>
                <a:lnTo>
                  <a:pt x="217222" y="312618"/>
                </a:lnTo>
                <a:lnTo>
                  <a:pt x="266244" y="263882"/>
                </a:lnTo>
                <a:lnTo>
                  <a:pt x="287453" y="210002"/>
                </a:lnTo>
                <a:lnTo>
                  <a:pt x="288280" y="188930"/>
                </a:lnTo>
                <a:lnTo>
                  <a:pt x="285214" y="169156"/>
                </a:lnTo>
                <a:lnTo>
                  <a:pt x="278749" y="152090"/>
                </a:lnTo>
                <a:close/>
              </a:path>
              <a:path w="288289" h="337820">
                <a:moveTo>
                  <a:pt x="164875" y="45918"/>
                </a:moveTo>
                <a:lnTo>
                  <a:pt x="92381" y="45918"/>
                </a:lnTo>
                <a:lnTo>
                  <a:pt x="103795" y="47666"/>
                </a:lnTo>
                <a:lnTo>
                  <a:pt x="114066" y="51617"/>
                </a:lnTo>
                <a:lnTo>
                  <a:pt x="140514" y="82208"/>
                </a:lnTo>
                <a:lnTo>
                  <a:pt x="144830" y="109221"/>
                </a:lnTo>
                <a:lnTo>
                  <a:pt x="143324" y="119118"/>
                </a:lnTo>
                <a:lnTo>
                  <a:pt x="123226" y="160599"/>
                </a:lnTo>
                <a:lnTo>
                  <a:pt x="108129" y="177490"/>
                </a:lnTo>
                <a:lnTo>
                  <a:pt x="109653" y="179268"/>
                </a:lnTo>
                <a:lnTo>
                  <a:pt x="111050" y="181173"/>
                </a:lnTo>
                <a:lnTo>
                  <a:pt x="112574" y="183078"/>
                </a:lnTo>
                <a:lnTo>
                  <a:pt x="119813" y="177744"/>
                </a:lnTo>
                <a:lnTo>
                  <a:pt x="128909" y="171672"/>
                </a:lnTo>
                <a:lnTo>
                  <a:pt x="169496" y="155537"/>
                </a:lnTo>
                <a:lnTo>
                  <a:pt x="196267" y="152090"/>
                </a:lnTo>
                <a:lnTo>
                  <a:pt x="278749" y="152090"/>
                </a:lnTo>
                <a:lnTo>
                  <a:pt x="278220" y="150691"/>
                </a:lnTo>
                <a:lnTo>
                  <a:pt x="267260" y="133548"/>
                </a:lnTo>
                <a:lnTo>
                  <a:pt x="257614" y="123108"/>
                </a:lnTo>
                <a:lnTo>
                  <a:pt x="246765" y="114800"/>
                </a:lnTo>
                <a:lnTo>
                  <a:pt x="237830" y="110180"/>
                </a:lnTo>
                <a:lnTo>
                  <a:pt x="158675" y="110180"/>
                </a:lnTo>
                <a:lnTo>
                  <a:pt x="165190" y="81678"/>
                </a:lnTo>
                <a:lnTo>
                  <a:pt x="166787" y="57332"/>
                </a:lnTo>
                <a:lnTo>
                  <a:pt x="164875" y="45918"/>
                </a:lnTo>
                <a:close/>
              </a:path>
              <a:path w="288289" h="337820">
                <a:moveTo>
                  <a:pt x="97764" y="0"/>
                </a:moveTo>
                <a:lnTo>
                  <a:pt x="43740" y="22931"/>
                </a:lnTo>
                <a:lnTo>
                  <a:pt x="10682" y="59561"/>
                </a:lnTo>
                <a:lnTo>
                  <a:pt x="88" y="102393"/>
                </a:lnTo>
                <a:lnTo>
                  <a:pt x="0" y="105409"/>
                </a:lnTo>
                <a:lnTo>
                  <a:pt x="377" y="120141"/>
                </a:lnTo>
                <a:lnTo>
                  <a:pt x="2846" y="137358"/>
                </a:lnTo>
                <a:lnTo>
                  <a:pt x="6148" y="136596"/>
                </a:lnTo>
                <a:lnTo>
                  <a:pt x="12752" y="134818"/>
                </a:lnTo>
                <a:lnTo>
                  <a:pt x="14393" y="112196"/>
                </a:lnTo>
                <a:lnTo>
                  <a:pt x="20737" y="92336"/>
                </a:lnTo>
                <a:lnTo>
                  <a:pt x="46915" y="60904"/>
                </a:lnTo>
                <a:lnTo>
                  <a:pt x="92381" y="45918"/>
                </a:lnTo>
                <a:lnTo>
                  <a:pt x="164875" y="45918"/>
                </a:lnTo>
                <a:lnTo>
                  <a:pt x="163408" y="37153"/>
                </a:lnTo>
                <a:lnTo>
                  <a:pt x="138418" y="7627"/>
                </a:lnTo>
                <a:lnTo>
                  <a:pt x="115368" y="579"/>
                </a:lnTo>
                <a:lnTo>
                  <a:pt x="97764" y="0"/>
                </a:lnTo>
                <a:close/>
              </a:path>
              <a:path w="288289" h="337820">
                <a:moveTo>
                  <a:pt x="207145" y="102393"/>
                </a:moveTo>
                <a:lnTo>
                  <a:pt x="191949" y="102782"/>
                </a:lnTo>
                <a:lnTo>
                  <a:pt x="175800" y="105409"/>
                </a:lnTo>
                <a:lnTo>
                  <a:pt x="158675" y="110180"/>
                </a:lnTo>
                <a:lnTo>
                  <a:pt x="237830" y="110180"/>
                </a:lnTo>
                <a:lnTo>
                  <a:pt x="234702" y="108563"/>
                </a:lnTo>
                <a:lnTo>
                  <a:pt x="221413" y="104338"/>
                </a:lnTo>
                <a:lnTo>
                  <a:pt x="207145" y="102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80227" y="8445301"/>
            <a:ext cx="288280" cy="3377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92751" y="8215503"/>
            <a:ext cx="264160" cy="361950"/>
          </a:xfrm>
          <a:custGeom>
            <a:avLst/>
            <a:gdLst/>
            <a:ahLst/>
            <a:cxnLst/>
            <a:rect l="l" t="t" r="r" b="b"/>
            <a:pathLst>
              <a:path w="264160" h="361950">
                <a:moveTo>
                  <a:pt x="178835" y="59690"/>
                </a:moveTo>
                <a:lnTo>
                  <a:pt x="147193" y="59690"/>
                </a:lnTo>
                <a:lnTo>
                  <a:pt x="162929" y="110178"/>
                </a:lnTo>
                <a:lnTo>
                  <a:pt x="178336" y="160485"/>
                </a:lnTo>
                <a:lnTo>
                  <a:pt x="208886" y="261281"/>
                </a:lnTo>
                <a:lnTo>
                  <a:pt x="224230" y="311599"/>
                </a:lnTo>
                <a:lnTo>
                  <a:pt x="239775" y="361823"/>
                </a:lnTo>
                <a:lnTo>
                  <a:pt x="245943" y="356848"/>
                </a:lnTo>
                <a:lnTo>
                  <a:pt x="252063" y="351837"/>
                </a:lnTo>
                <a:lnTo>
                  <a:pt x="264160" y="341757"/>
                </a:lnTo>
                <a:lnTo>
                  <a:pt x="249567" y="294121"/>
                </a:lnTo>
                <a:lnTo>
                  <a:pt x="235131" y="246377"/>
                </a:lnTo>
                <a:lnTo>
                  <a:pt x="206413" y="150686"/>
                </a:lnTo>
                <a:lnTo>
                  <a:pt x="191977" y="102802"/>
                </a:lnTo>
                <a:lnTo>
                  <a:pt x="178835" y="59690"/>
                </a:lnTo>
                <a:close/>
              </a:path>
              <a:path w="264160" h="361950">
                <a:moveTo>
                  <a:pt x="156972" y="0"/>
                </a:moveTo>
                <a:lnTo>
                  <a:pt x="118157" y="33170"/>
                </a:lnTo>
                <a:lnTo>
                  <a:pt x="79057" y="66008"/>
                </a:lnTo>
                <a:lnTo>
                  <a:pt x="39671" y="98512"/>
                </a:lnTo>
                <a:lnTo>
                  <a:pt x="0" y="130683"/>
                </a:lnTo>
                <a:lnTo>
                  <a:pt x="4877" y="151421"/>
                </a:lnTo>
                <a:lnTo>
                  <a:pt x="19558" y="213233"/>
                </a:lnTo>
                <a:lnTo>
                  <a:pt x="24637" y="211455"/>
                </a:lnTo>
                <a:lnTo>
                  <a:pt x="27050" y="210566"/>
                </a:lnTo>
                <a:lnTo>
                  <a:pt x="26449" y="197441"/>
                </a:lnTo>
                <a:lnTo>
                  <a:pt x="27670" y="184721"/>
                </a:lnTo>
                <a:lnTo>
                  <a:pt x="46513" y="145256"/>
                </a:lnTo>
                <a:lnTo>
                  <a:pt x="107013" y="93424"/>
                </a:lnTo>
                <a:lnTo>
                  <a:pt x="147193" y="59690"/>
                </a:lnTo>
                <a:lnTo>
                  <a:pt x="178835" y="59690"/>
                </a:lnTo>
                <a:lnTo>
                  <a:pt x="177385" y="54933"/>
                </a:lnTo>
                <a:lnTo>
                  <a:pt x="162560" y="7112"/>
                </a:lnTo>
                <a:lnTo>
                  <a:pt x="160782" y="4699"/>
                </a:lnTo>
                <a:lnTo>
                  <a:pt x="158876" y="2286"/>
                </a:lnTo>
                <a:lnTo>
                  <a:pt x="156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92751" y="8215503"/>
            <a:ext cx="264160" cy="3618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69491" y="8018780"/>
            <a:ext cx="252722" cy="369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432190" y="7867522"/>
            <a:ext cx="313690" cy="382270"/>
          </a:xfrm>
          <a:custGeom>
            <a:avLst/>
            <a:gdLst/>
            <a:ahLst/>
            <a:cxnLst/>
            <a:rect l="l" t="t" r="r" b="b"/>
            <a:pathLst>
              <a:path w="313689" h="382270">
                <a:moveTo>
                  <a:pt x="179252" y="53212"/>
                </a:moveTo>
                <a:lnTo>
                  <a:pt x="98278" y="53212"/>
                </a:lnTo>
                <a:lnTo>
                  <a:pt x="111543" y="54455"/>
                </a:lnTo>
                <a:lnTo>
                  <a:pt x="123764" y="58795"/>
                </a:lnTo>
                <a:lnTo>
                  <a:pt x="155884" y="94857"/>
                </a:lnTo>
                <a:lnTo>
                  <a:pt x="169354" y="144680"/>
                </a:lnTo>
                <a:lnTo>
                  <a:pt x="172065" y="176402"/>
                </a:lnTo>
                <a:lnTo>
                  <a:pt x="171747" y="214060"/>
                </a:lnTo>
                <a:lnTo>
                  <a:pt x="168096" y="259730"/>
                </a:lnTo>
                <a:lnTo>
                  <a:pt x="161349" y="313330"/>
                </a:lnTo>
                <a:lnTo>
                  <a:pt x="151745" y="374776"/>
                </a:lnTo>
                <a:lnTo>
                  <a:pt x="157206" y="381762"/>
                </a:lnTo>
                <a:lnTo>
                  <a:pt x="196969" y="342064"/>
                </a:lnTo>
                <a:lnTo>
                  <a:pt x="227261" y="311022"/>
                </a:lnTo>
                <a:lnTo>
                  <a:pt x="177399" y="311022"/>
                </a:lnTo>
                <a:lnTo>
                  <a:pt x="179661" y="294721"/>
                </a:lnTo>
                <a:lnTo>
                  <a:pt x="182637" y="268525"/>
                </a:lnTo>
                <a:lnTo>
                  <a:pt x="186043" y="232495"/>
                </a:lnTo>
                <a:lnTo>
                  <a:pt x="189591" y="186689"/>
                </a:lnTo>
                <a:lnTo>
                  <a:pt x="191085" y="155828"/>
                </a:lnTo>
                <a:lnTo>
                  <a:pt x="190990" y="122935"/>
                </a:lnTo>
                <a:lnTo>
                  <a:pt x="189073" y="97000"/>
                </a:lnTo>
                <a:lnTo>
                  <a:pt x="185019" y="72897"/>
                </a:lnTo>
                <a:lnTo>
                  <a:pt x="181300" y="58769"/>
                </a:lnTo>
                <a:lnTo>
                  <a:pt x="179252" y="53212"/>
                </a:lnTo>
                <a:close/>
              </a:path>
              <a:path w="313689" h="382270">
                <a:moveTo>
                  <a:pt x="292715" y="150749"/>
                </a:moveTo>
                <a:lnTo>
                  <a:pt x="290429" y="153288"/>
                </a:lnTo>
                <a:lnTo>
                  <a:pt x="288016" y="155828"/>
                </a:lnTo>
                <a:lnTo>
                  <a:pt x="285730" y="158495"/>
                </a:lnTo>
                <a:lnTo>
                  <a:pt x="286245" y="164459"/>
                </a:lnTo>
                <a:lnTo>
                  <a:pt x="286222" y="171862"/>
                </a:lnTo>
                <a:lnTo>
                  <a:pt x="285533" y="178212"/>
                </a:lnTo>
                <a:lnTo>
                  <a:pt x="263838" y="219995"/>
                </a:lnTo>
                <a:lnTo>
                  <a:pt x="229369" y="257444"/>
                </a:lnTo>
                <a:lnTo>
                  <a:pt x="177399" y="311022"/>
                </a:lnTo>
                <a:lnTo>
                  <a:pt x="227261" y="311022"/>
                </a:lnTo>
                <a:lnTo>
                  <a:pt x="236231" y="301831"/>
                </a:lnTo>
                <a:lnTo>
                  <a:pt x="274970" y="261050"/>
                </a:lnTo>
                <a:lnTo>
                  <a:pt x="313162" y="219709"/>
                </a:lnTo>
                <a:lnTo>
                  <a:pt x="308002" y="202451"/>
                </a:lnTo>
                <a:lnTo>
                  <a:pt x="297874" y="167935"/>
                </a:lnTo>
                <a:lnTo>
                  <a:pt x="292715" y="150749"/>
                </a:lnTo>
                <a:close/>
              </a:path>
              <a:path w="313689" h="382270">
                <a:moveTo>
                  <a:pt x="106025" y="0"/>
                </a:moveTo>
                <a:lnTo>
                  <a:pt x="53482" y="21699"/>
                </a:lnTo>
                <a:lnTo>
                  <a:pt x="23554" y="52697"/>
                </a:lnTo>
                <a:lnTo>
                  <a:pt x="5472" y="87939"/>
                </a:lnTo>
                <a:lnTo>
                  <a:pt x="0" y="126726"/>
                </a:lnTo>
                <a:lnTo>
                  <a:pt x="2234" y="146462"/>
                </a:lnTo>
                <a:lnTo>
                  <a:pt x="7945" y="166246"/>
                </a:lnTo>
                <a:lnTo>
                  <a:pt x="17252" y="186054"/>
                </a:lnTo>
                <a:lnTo>
                  <a:pt x="19792" y="183641"/>
                </a:lnTo>
                <a:lnTo>
                  <a:pt x="24745" y="178688"/>
                </a:lnTo>
                <a:lnTo>
                  <a:pt x="21177" y="164459"/>
                </a:lnTo>
                <a:lnTo>
                  <a:pt x="19728" y="150383"/>
                </a:lnTo>
                <a:lnTo>
                  <a:pt x="26969" y="109968"/>
                </a:lnTo>
                <a:lnTo>
                  <a:pt x="49383" y="75945"/>
                </a:lnTo>
                <a:lnTo>
                  <a:pt x="84887" y="54800"/>
                </a:lnTo>
                <a:lnTo>
                  <a:pt x="98278" y="53212"/>
                </a:lnTo>
                <a:lnTo>
                  <a:pt x="179252" y="53212"/>
                </a:lnTo>
                <a:lnTo>
                  <a:pt x="176589" y="45989"/>
                </a:lnTo>
                <a:lnTo>
                  <a:pt x="152138" y="12537"/>
                </a:lnTo>
                <a:lnTo>
                  <a:pt x="123285" y="591"/>
                </a:lnTo>
                <a:lnTo>
                  <a:pt x="106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32190" y="7867522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72675" y="7589011"/>
            <a:ext cx="234950" cy="388620"/>
          </a:xfrm>
          <a:custGeom>
            <a:avLst/>
            <a:gdLst/>
            <a:ahLst/>
            <a:cxnLst/>
            <a:rect l="l" t="t" r="r" b="b"/>
            <a:pathLst>
              <a:path w="234950" h="388620">
                <a:moveTo>
                  <a:pt x="64930" y="0"/>
                </a:moveTo>
                <a:lnTo>
                  <a:pt x="61628" y="4445"/>
                </a:lnTo>
                <a:lnTo>
                  <a:pt x="58453" y="8763"/>
                </a:lnTo>
                <a:lnTo>
                  <a:pt x="55151" y="13208"/>
                </a:lnTo>
                <a:lnTo>
                  <a:pt x="29880" y="55891"/>
                </a:lnTo>
                <a:lnTo>
                  <a:pt x="15221" y="92092"/>
                </a:lnTo>
                <a:lnTo>
                  <a:pt x="4863" y="136372"/>
                </a:lnTo>
                <a:lnTo>
                  <a:pt x="122" y="186193"/>
                </a:lnTo>
                <a:lnTo>
                  <a:pt x="0" y="188817"/>
                </a:lnTo>
                <a:lnTo>
                  <a:pt x="124" y="206327"/>
                </a:lnTo>
                <a:lnTo>
                  <a:pt x="6764" y="261366"/>
                </a:lnTo>
                <a:lnTo>
                  <a:pt x="21607" y="304673"/>
                </a:lnTo>
                <a:lnTo>
                  <a:pt x="44356" y="341884"/>
                </a:lnTo>
                <a:lnTo>
                  <a:pt x="91250" y="380301"/>
                </a:lnTo>
                <a:lnTo>
                  <a:pt x="147480" y="388620"/>
                </a:lnTo>
                <a:lnTo>
                  <a:pt x="162745" y="385177"/>
                </a:lnTo>
                <a:lnTo>
                  <a:pt x="177118" y="378317"/>
                </a:lnTo>
                <a:lnTo>
                  <a:pt x="190610" y="368099"/>
                </a:lnTo>
                <a:lnTo>
                  <a:pt x="201704" y="356221"/>
                </a:lnTo>
                <a:lnTo>
                  <a:pt x="160074" y="356221"/>
                </a:lnTo>
                <a:lnTo>
                  <a:pt x="148685" y="354584"/>
                </a:lnTo>
                <a:lnTo>
                  <a:pt x="105157" y="330581"/>
                </a:lnTo>
                <a:lnTo>
                  <a:pt x="75455" y="294894"/>
                </a:lnTo>
                <a:lnTo>
                  <a:pt x="59850" y="269113"/>
                </a:lnTo>
                <a:lnTo>
                  <a:pt x="63501" y="255772"/>
                </a:lnTo>
                <a:lnTo>
                  <a:pt x="64785" y="251587"/>
                </a:lnTo>
                <a:lnTo>
                  <a:pt x="52230" y="251587"/>
                </a:lnTo>
                <a:lnTo>
                  <a:pt x="36621" y="202973"/>
                </a:lnTo>
                <a:lnTo>
                  <a:pt x="30084" y="156765"/>
                </a:lnTo>
                <a:lnTo>
                  <a:pt x="29973" y="146224"/>
                </a:lnTo>
                <a:lnTo>
                  <a:pt x="30072" y="137287"/>
                </a:lnTo>
                <a:lnTo>
                  <a:pt x="34529" y="92995"/>
                </a:lnTo>
                <a:lnTo>
                  <a:pt x="46477" y="51937"/>
                </a:lnTo>
                <a:lnTo>
                  <a:pt x="70391" y="6985"/>
                </a:lnTo>
                <a:lnTo>
                  <a:pt x="68486" y="4699"/>
                </a:lnTo>
                <a:lnTo>
                  <a:pt x="66708" y="2286"/>
                </a:lnTo>
                <a:lnTo>
                  <a:pt x="64930" y="0"/>
                </a:lnTo>
                <a:close/>
              </a:path>
              <a:path w="234950" h="388620">
                <a:moveTo>
                  <a:pt x="217841" y="186193"/>
                </a:moveTo>
                <a:lnTo>
                  <a:pt x="122570" y="186193"/>
                </a:lnTo>
                <a:lnTo>
                  <a:pt x="137066" y="188214"/>
                </a:lnTo>
                <a:lnTo>
                  <a:pt x="151661" y="194010"/>
                </a:lnTo>
                <a:lnTo>
                  <a:pt x="192184" y="228854"/>
                </a:lnTo>
                <a:lnTo>
                  <a:pt x="213508" y="272663"/>
                </a:lnTo>
                <a:lnTo>
                  <a:pt x="215298" y="287782"/>
                </a:lnTo>
                <a:lnTo>
                  <a:pt x="214470" y="302404"/>
                </a:lnTo>
                <a:lnTo>
                  <a:pt x="200058" y="337820"/>
                </a:lnTo>
                <a:lnTo>
                  <a:pt x="160074" y="356221"/>
                </a:lnTo>
                <a:lnTo>
                  <a:pt x="201704" y="356221"/>
                </a:lnTo>
                <a:lnTo>
                  <a:pt x="229236" y="305911"/>
                </a:lnTo>
                <a:lnTo>
                  <a:pt x="234856" y="249809"/>
                </a:lnTo>
                <a:lnTo>
                  <a:pt x="231712" y="226065"/>
                </a:lnTo>
                <a:lnTo>
                  <a:pt x="225902" y="204549"/>
                </a:lnTo>
                <a:lnTo>
                  <a:pt x="217841" y="186193"/>
                </a:lnTo>
                <a:close/>
              </a:path>
              <a:path w="234950" h="388620">
                <a:moveTo>
                  <a:pt x="146718" y="137287"/>
                </a:moveTo>
                <a:lnTo>
                  <a:pt x="101623" y="156271"/>
                </a:lnTo>
                <a:lnTo>
                  <a:pt x="77036" y="187061"/>
                </a:lnTo>
                <a:lnTo>
                  <a:pt x="58625" y="227808"/>
                </a:lnTo>
                <a:lnTo>
                  <a:pt x="52230" y="251587"/>
                </a:lnTo>
                <a:lnTo>
                  <a:pt x="64785" y="251587"/>
                </a:lnTo>
                <a:lnTo>
                  <a:pt x="66962" y="244490"/>
                </a:lnTo>
                <a:lnTo>
                  <a:pt x="70201" y="235065"/>
                </a:lnTo>
                <a:lnTo>
                  <a:pt x="96436" y="195964"/>
                </a:lnTo>
                <a:lnTo>
                  <a:pt x="122570" y="186193"/>
                </a:lnTo>
                <a:lnTo>
                  <a:pt x="217841" y="186193"/>
                </a:lnTo>
                <a:lnTo>
                  <a:pt x="217425" y="185247"/>
                </a:lnTo>
                <a:lnTo>
                  <a:pt x="206281" y="168148"/>
                </a:lnTo>
                <a:lnTo>
                  <a:pt x="192848" y="153914"/>
                </a:lnTo>
                <a:lnTo>
                  <a:pt x="178452" y="144097"/>
                </a:lnTo>
                <a:lnTo>
                  <a:pt x="163079" y="138590"/>
                </a:lnTo>
                <a:lnTo>
                  <a:pt x="146718" y="137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672675" y="7589011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814990" y="7404989"/>
            <a:ext cx="243204" cy="342265"/>
          </a:xfrm>
          <a:custGeom>
            <a:avLst/>
            <a:gdLst/>
            <a:ahLst/>
            <a:cxnLst/>
            <a:rect l="l" t="t" r="r" b="b"/>
            <a:pathLst>
              <a:path w="243204" h="342265">
                <a:moveTo>
                  <a:pt x="80476" y="0"/>
                </a:moveTo>
                <a:lnTo>
                  <a:pt x="31273" y="22306"/>
                </a:lnTo>
                <a:lnTo>
                  <a:pt x="7816" y="64579"/>
                </a:lnTo>
                <a:lnTo>
                  <a:pt x="0" y="117254"/>
                </a:lnTo>
                <a:lnTo>
                  <a:pt x="767" y="139525"/>
                </a:lnTo>
                <a:lnTo>
                  <a:pt x="9483" y="185674"/>
                </a:lnTo>
                <a:lnTo>
                  <a:pt x="28279" y="232378"/>
                </a:lnTo>
                <a:lnTo>
                  <a:pt x="57362" y="276987"/>
                </a:lnTo>
                <a:lnTo>
                  <a:pt x="98859" y="317944"/>
                </a:lnTo>
                <a:lnTo>
                  <a:pt x="143214" y="339090"/>
                </a:lnTo>
                <a:lnTo>
                  <a:pt x="168536" y="342072"/>
                </a:lnTo>
                <a:lnTo>
                  <a:pt x="190823" y="337423"/>
                </a:lnTo>
                <a:lnTo>
                  <a:pt x="209847" y="325320"/>
                </a:lnTo>
                <a:lnTo>
                  <a:pt x="221903" y="310282"/>
                </a:lnTo>
                <a:lnTo>
                  <a:pt x="184150" y="310282"/>
                </a:lnTo>
                <a:lnTo>
                  <a:pt x="169757" y="305562"/>
                </a:lnTo>
                <a:lnTo>
                  <a:pt x="131895" y="279860"/>
                </a:lnTo>
                <a:lnTo>
                  <a:pt x="91652" y="236347"/>
                </a:lnTo>
                <a:lnTo>
                  <a:pt x="67014" y="202041"/>
                </a:lnTo>
                <a:lnTo>
                  <a:pt x="43900" y="164211"/>
                </a:lnTo>
                <a:lnTo>
                  <a:pt x="26850" y="126301"/>
                </a:lnTo>
                <a:lnTo>
                  <a:pt x="20266" y="80317"/>
                </a:lnTo>
                <a:lnTo>
                  <a:pt x="21707" y="69802"/>
                </a:lnTo>
                <a:lnTo>
                  <a:pt x="42483" y="35972"/>
                </a:lnTo>
                <a:lnTo>
                  <a:pt x="55421" y="32224"/>
                </a:lnTo>
                <a:lnTo>
                  <a:pt x="151170" y="32224"/>
                </a:lnTo>
                <a:lnTo>
                  <a:pt x="128799" y="14573"/>
                </a:lnTo>
                <a:lnTo>
                  <a:pt x="104590" y="3369"/>
                </a:lnTo>
                <a:lnTo>
                  <a:pt x="80476" y="0"/>
                </a:lnTo>
                <a:close/>
              </a:path>
              <a:path w="243204" h="342265">
                <a:moveTo>
                  <a:pt x="151170" y="32224"/>
                </a:moveTo>
                <a:lnTo>
                  <a:pt x="55421" y="32224"/>
                </a:lnTo>
                <a:lnTo>
                  <a:pt x="64093" y="33099"/>
                </a:lnTo>
                <a:lnTo>
                  <a:pt x="73622" y="36189"/>
                </a:lnTo>
                <a:lnTo>
                  <a:pt x="114385" y="65500"/>
                </a:lnTo>
                <a:lnTo>
                  <a:pt x="147405" y="102616"/>
                </a:lnTo>
                <a:lnTo>
                  <a:pt x="186902" y="157543"/>
                </a:lnTo>
                <a:lnTo>
                  <a:pt x="213064" y="204851"/>
                </a:lnTo>
                <a:lnTo>
                  <a:pt x="224780" y="244605"/>
                </a:lnTo>
                <a:lnTo>
                  <a:pt x="225256" y="256540"/>
                </a:lnTo>
                <a:lnTo>
                  <a:pt x="224476" y="267688"/>
                </a:lnTo>
                <a:lnTo>
                  <a:pt x="207601" y="304151"/>
                </a:lnTo>
                <a:lnTo>
                  <a:pt x="184150" y="310282"/>
                </a:lnTo>
                <a:lnTo>
                  <a:pt x="221903" y="310282"/>
                </a:lnTo>
                <a:lnTo>
                  <a:pt x="240438" y="260883"/>
                </a:lnTo>
                <a:lnTo>
                  <a:pt x="242804" y="221408"/>
                </a:lnTo>
                <a:lnTo>
                  <a:pt x="240734" y="199739"/>
                </a:lnTo>
                <a:lnTo>
                  <a:pt x="229320" y="153543"/>
                </a:lnTo>
                <a:lnTo>
                  <a:pt x="208174" y="106537"/>
                </a:lnTo>
                <a:lnTo>
                  <a:pt x="177885" y="61341"/>
                </a:lnTo>
                <a:lnTo>
                  <a:pt x="153199" y="33825"/>
                </a:lnTo>
                <a:lnTo>
                  <a:pt x="151170" y="3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14990" y="7404989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38170" y="8612378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5"/>
                </a:moveTo>
                <a:lnTo>
                  <a:pt x="3556" y="4699"/>
                </a:lnTo>
                <a:lnTo>
                  <a:pt x="1778" y="2413"/>
                </a:lnTo>
                <a:lnTo>
                  <a:pt x="0" y="0"/>
                </a:lnTo>
                <a:lnTo>
                  <a:pt x="37484" y="16982"/>
                </a:lnTo>
                <a:lnTo>
                  <a:pt x="78231" y="26320"/>
                </a:lnTo>
                <a:lnTo>
                  <a:pt x="120693" y="29610"/>
                </a:lnTo>
                <a:lnTo>
                  <a:pt x="163321" y="28448"/>
                </a:lnTo>
                <a:lnTo>
                  <a:pt x="165100" y="30734"/>
                </a:lnTo>
                <a:lnTo>
                  <a:pt x="167005" y="33147"/>
                </a:lnTo>
                <a:lnTo>
                  <a:pt x="168782" y="35433"/>
                </a:lnTo>
                <a:lnTo>
                  <a:pt x="163703" y="35814"/>
                </a:lnTo>
                <a:lnTo>
                  <a:pt x="158750" y="36068"/>
                </a:lnTo>
                <a:lnTo>
                  <a:pt x="153796" y="36195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0" y="45593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3"/>
                </a:lnTo>
                <a:lnTo>
                  <a:pt x="215677" y="167622"/>
                </a:lnTo>
                <a:lnTo>
                  <a:pt x="240156" y="198742"/>
                </a:lnTo>
                <a:lnTo>
                  <a:pt x="264231" y="235402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8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38"/>
                </a:lnTo>
                <a:lnTo>
                  <a:pt x="143256" y="195237"/>
                </a:lnTo>
                <a:lnTo>
                  <a:pt x="141096" y="192557"/>
                </a:lnTo>
                <a:lnTo>
                  <a:pt x="141605" y="192938"/>
                </a:lnTo>
                <a:lnTo>
                  <a:pt x="142747" y="193509"/>
                </a:lnTo>
                <a:lnTo>
                  <a:pt x="146304" y="196811"/>
                </a:lnTo>
                <a:lnTo>
                  <a:pt x="152654" y="202082"/>
                </a:lnTo>
                <a:lnTo>
                  <a:pt x="157353" y="205714"/>
                </a:lnTo>
                <a:lnTo>
                  <a:pt x="163068" y="210299"/>
                </a:lnTo>
                <a:lnTo>
                  <a:pt x="169164" y="215646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0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8" y="263867"/>
                </a:lnTo>
                <a:lnTo>
                  <a:pt x="233299" y="263220"/>
                </a:lnTo>
                <a:lnTo>
                  <a:pt x="234315" y="260362"/>
                </a:lnTo>
                <a:lnTo>
                  <a:pt x="234950" y="257302"/>
                </a:lnTo>
                <a:lnTo>
                  <a:pt x="231520" y="250596"/>
                </a:lnTo>
                <a:lnTo>
                  <a:pt x="223266" y="240068"/>
                </a:lnTo>
                <a:lnTo>
                  <a:pt x="189144" y="196620"/>
                </a:lnTo>
                <a:lnTo>
                  <a:pt x="154987" y="153160"/>
                </a:lnTo>
                <a:lnTo>
                  <a:pt x="120806" y="109678"/>
                </a:lnTo>
                <a:lnTo>
                  <a:pt x="86613" y="66167"/>
                </a:lnTo>
                <a:lnTo>
                  <a:pt x="58547" y="35941"/>
                </a:lnTo>
                <a:lnTo>
                  <a:pt x="45338" y="28321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70"/>
                </a:lnTo>
                <a:lnTo>
                  <a:pt x="13716" y="11811"/>
                </a:lnTo>
                <a:lnTo>
                  <a:pt x="9525" y="9398"/>
                </a:lnTo>
                <a:lnTo>
                  <a:pt x="5461" y="6985"/>
                </a:lnTo>
                <a:close/>
              </a:path>
            </a:pathLst>
          </a:custGeom>
          <a:ln w="6350">
            <a:solidFill>
              <a:srgbClr val="A4A4A4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94532" y="6786371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18768" y="604011"/>
            <a:ext cx="608774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Georgia"/>
                <a:cs typeface="Georgia"/>
              </a:rPr>
              <a:t>Special adjectives </a:t>
            </a:r>
            <a:r>
              <a:rPr dirty="0" sz="1100" b="1">
                <a:latin typeface="Georgia"/>
                <a:cs typeface="Georgia"/>
              </a:rPr>
              <a:t>can be </a:t>
            </a:r>
            <a:r>
              <a:rPr dirty="0" sz="1100" spc="-5" b="1">
                <a:latin typeface="Georgia"/>
                <a:cs typeface="Georgia"/>
              </a:rPr>
              <a:t>compared with </a:t>
            </a:r>
            <a:r>
              <a:rPr dirty="0" sz="1100" b="1">
                <a:latin typeface="Arial Black"/>
                <a:cs typeface="Arial Black"/>
              </a:rPr>
              <a:t>-er, -est </a:t>
            </a:r>
            <a:r>
              <a:rPr dirty="0" sz="1100" spc="-5" b="1" u="sng">
                <a:latin typeface="Arial Black"/>
                <a:cs typeface="Arial Black"/>
              </a:rPr>
              <a:t>or </a:t>
            </a:r>
            <a:r>
              <a:rPr dirty="0" sz="1100" spc="-5" b="1">
                <a:latin typeface="Arial Black"/>
                <a:cs typeface="Arial Black"/>
              </a:rPr>
              <a:t>more/less, </a:t>
            </a:r>
            <a:r>
              <a:rPr dirty="0" sz="1100" b="1">
                <a:latin typeface="Arial Black"/>
                <a:cs typeface="Arial Black"/>
              </a:rPr>
              <a:t>the </a:t>
            </a:r>
            <a:r>
              <a:rPr dirty="0" sz="1100" spc="-5" b="1">
                <a:latin typeface="Arial Black"/>
                <a:cs typeface="Arial Black"/>
              </a:rPr>
              <a:t>most/the least</a:t>
            </a:r>
            <a:r>
              <a:rPr dirty="0" sz="1100" spc="120" b="1">
                <a:latin typeface="Arial Black"/>
                <a:cs typeface="Arial Black"/>
              </a:rPr>
              <a:t> </a:t>
            </a:r>
            <a:r>
              <a:rPr dirty="0" sz="1100" b="1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1339850" y="946403"/>
          <a:ext cx="5725160" cy="4213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879"/>
                <a:gridCol w="2210435"/>
                <a:gridCol w="2560701"/>
              </a:tblGrid>
              <a:tr h="202946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Adjective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Comparative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9469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Superlative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811"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clever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clever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er</a:t>
                      </a:r>
                      <a:r>
                        <a:rPr dirty="0" sz="1100" spc="-7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</a:t>
                      </a:r>
                      <a:r>
                        <a:rPr dirty="0" sz="1100" spc="-16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clever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6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clever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14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clever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common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common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er</a:t>
                      </a:r>
                      <a:r>
                        <a:rPr dirty="0" sz="1100" spc="-8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</a:t>
                      </a:r>
                      <a:r>
                        <a:rPr dirty="0" sz="1100" spc="-17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common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6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common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2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10" b="1">
                          <a:latin typeface="Georgia"/>
                          <a:cs typeface="Georgia"/>
                        </a:rPr>
                        <a:t>common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287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likely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likel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ier</a:t>
                      </a:r>
                      <a:r>
                        <a:rPr dirty="0" sz="1100" spc="-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</a:t>
                      </a:r>
                      <a:r>
                        <a:rPr dirty="0" sz="1100" spc="-15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likely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5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likel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iest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14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likely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pleasant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pleasant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er</a:t>
                      </a:r>
                      <a:r>
                        <a:rPr dirty="0" sz="1100" spc="-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</a:t>
                      </a:r>
                      <a:r>
                        <a:rPr dirty="0" sz="1100" spc="-15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pleasant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4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pleasant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14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pleasant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193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polite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polite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1100" spc="-8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</a:t>
                      </a:r>
                      <a:r>
                        <a:rPr dirty="0" sz="1100" spc="-1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polite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36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7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polite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0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polite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811"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quiet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quiet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er</a:t>
                      </a:r>
                      <a:r>
                        <a:rPr dirty="0" sz="1100" spc="-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</a:t>
                      </a:r>
                      <a:r>
                        <a:rPr dirty="0" sz="1100" spc="-1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quiet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6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quiet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0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quiet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288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stupid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stupid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</a:t>
                      </a:r>
                      <a:r>
                        <a:rPr dirty="0" sz="1100" spc="-1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stupid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5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stupid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2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stupid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811"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sure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sure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1100" spc="-8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</a:t>
                      </a:r>
                      <a:r>
                        <a:rPr dirty="0" sz="1100" spc="-16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sure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6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sure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1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sure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subtle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subtle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1100" spc="-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</a:t>
                      </a:r>
                      <a:r>
                        <a:rPr dirty="0" sz="1100" spc="-16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subtle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7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subtle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2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subtle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288"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simple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simple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1100" spc="-6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more/less</a:t>
                      </a:r>
                      <a:r>
                        <a:rPr dirty="0" sz="1100" spc="-16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simple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dirty="0" sz="1100" spc="-16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simple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 most/the least</a:t>
                      </a:r>
                      <a:r>
                        <a:rPr dirty="0" sz="1100" spc="114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simple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3570859" y="5321172"/>
            <a:ext cx="1261110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10"/>
              </a:lnSpc>
            </a:pPr>
            <a:r>
              <a:rPr dirty="0" sz="1200" spc="-5" b="1">
                <a:latin typeface="Georgia"/>
                <a:cs typeface="Georgia"/>
              </a:rPr>
              <a:t>Irregular</a:t>
            </a:r>
            <a:r>
              <a:rPr dirty="0" sz="1200" spc="-45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forms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ts val="1410"/>
              </a:lnSpc>
            </a:pPr>
            <a:r>
              <a:rPr dirty="0" sz="1200" spc="-85" b="1">
                <a:latin typeface="Times New Roman"/>
                <a:cs typeface="Times New Roman"/>
              </a:rPr>
              <a:t>ةذاش 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5" b="1">
                <a:latin typeface="Times New Roman"/>
                <a:cs typeface="Times New Roman"/>
              </a:rPr>
              <a:t>تلااح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2098801" y="5683884"/>
          <a:ext cx="4206240" cy="3009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372"/>
                <a:gridCol w="1257554"/>
                <a:gridCol w="1097660"/>
              </a:tblGrid>
              <a:tr h="164592">
                <a:tc>
                  <a:txBody>
                    <a:bodyPr/>
                    <a:lstStyle/>
                    <a:p>
                      <a:pPr algn="ctr" marL="63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Adjective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Comparative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Superlative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good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better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best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bad /</a:t>
                      </a:r>
                      <a:r>
                        <a:rPr dirty="0" sz="1100" spc="-10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ill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worse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worst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little</a:t>
                      </a:r>
                      <a:r>
                        <a:rPr dirty="0" sz="1100" spc="-5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(amount)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less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least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little</a:t>
                      </a:r>
                      <a:r>
                        <a:rPr dirty="0" sz="1100" spc="-6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(size)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smaller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smallest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much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/</a:t>
                      </a:r>
                      <a:r>
                        <a:rPr dirty="0" sz="1100" spc="-7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many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more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most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far</a:t>
                      </a:r>
                      <a:r>
                        <a:rPr dirty="0" sz="1100" spc="-6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(amount)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further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furthest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far</a:t>
                      </a:r>
                      <a:r>
                        <a:rPr dirty="0" sz="1100" spc="-6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(place)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farther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farthest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980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late</a:t>
                      </a:r>
                      <a:r>
                        <a:rPr dirty="0" sz="1100" spc="-7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(time)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later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latest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late</a:t>
                      </a:r>
                      <a:r>
                        <a:rPr dirty="0" sz="1100" spc="-7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(order)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latter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last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near</a:t>
                      </a:r>
                      <a:r>
                        <a:rPr dirty="0" sz="1100" spc="-6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(place)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nearer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nearest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2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near</a:t>
                      </a:r>
                      <a:r>
                        <a:rPr dirty="0" sz="1100" spc="-5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(order)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-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next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old (people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and</a:t>
                      </a:r>
                      <a:r>
                        <a:rPr dirty="0" sz="1100" spc="-5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things)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older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oldest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old</a:t>
                      </a:r>
                      <a:r>
                        <a:rPr dirty="0" sz="1100" spc="-7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(people)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elder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eldest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740155" y="8843974"/>
            <a:ext cx="6264275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90"/>
              </a:lnSpc>
            </a:pPr>
            <a:r>
              <a:rPr dirty="0" sz="1100" spc="-20" b="1">
                <a:latin typeface="Times New Roman"/>
                <a:cs typeface="Times New Roman"/>
              </a:rPr>
              <a:t>رامعلأا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ةنراقملل  </a:t>
            </a:r>
            <a:r>
              <a:rPr dirty="0" sz="1100" spc="-245" b="1">
                <a:latin typeface="Times New Roman"/>
                <a:cs typeface="Times New Roman"/>
              </a:rPr>
              <a:t>مدختستف          </a:t>
            </a:r>
            <a:r>
              <a:rPr dirty="0" sz="1100" b="1">
                <a:latin typeface="Georgia"/>
                <a:cs typeface="Georgia"/>
              </a:rPr>
              <a:t>( </a:t>
            </a:r>
            <a:r>
              <a:rPr dirty="0" sz="1100" spc="-5" b="1">
                <a:latin typeface="Georgia"/>
                <a:cs typeface="Georgia"/>
              </a:rPr>
              <a:t>elder </a:t>
            </a:r>
            <a:r>
              <a:rPr dirty="0" sz="1100" b="1">
                <a:latin typeface="Georgia"/>
                <a:cs typeface="Georgia"/>
              </a:rPr>
              <a:t>/ </a:t>
            </a:r>
            <a:r>
              <a:rPr dirty="0" sz="1100" spc="-5" b="1">
                <a:latin typeface="Georgia"/>
                <a:cs typeface="Georgia"/>
              </a:rPr>
              <a:t>eldest </a:t>
            </a:r>
            <a:r>
              <a:rPr dirty="0" sz="1100" b="1">
                <a:latin typeface="Georgia"/>
                <a:cs typeface="Georgia"/>
              </a:rPr>
              <a:t>)   </a:t>
            </a:r>
            <a:r>
              <a:rPr dirty="0" sz="1100" spc="20" b="1">
                <a:latin typeface="Times New Roman"/>
                <a:cs typeface="Times New Roman"/>
              </a:rPr>
              <a:t>امأ  </a:t>
            </a:r>
            <a:r>
              <a:rPr dirty="0" sz="1100" spc="5" b="1">
                <a:latin typeface="Times New Roman"/>
                <a:cs typeface="Times New Roman"/>
              </a:rPr>
              <a:t>ماع </a:t>
            </a:r>
            <a:r>
              <a:rPr dirty="0" sz="1100" spc="-235" b="1">
                <a:latin typeface="Times New Roman"/>
                <a:cs typeface="Times New Roman"/>
              </a:rPr>
              <a:t>لكشب       </a:t>
            </a:r>
            <a:r>
              <a:rPr dirty="0" sz="1100" spc="-105" b="1">
                <a:latin typeface="Times New Roman"/>
                <a:cs typeface="Times New Roman"/>
              </a:rPr>
              <a:t>سانلا  </a:t>
            </a:r>
            <a:r>
              <a:rPr dirty="0" sz="1100" b="1">
                <a:latin typeface="Times New Roman"/>
                <a:cs typeface="Times New Roman"/>
              </a:rPr>
              <a:t>و </a:t>
            </a:r>
            <a:r>
              <a:rPr dirty="0" sz="1100" spc="-135" b="1">
                <a:latin typeface="Times New Roman"/>
                <a:cs typeface="Times New Roman"/>
              </a:rPr>
              <a:t>ءايشلأا  </a:t>
            </a:r>
            <a:r>
              <a:rPr dirty="0" sz="1100" spc="-275" b="1">
                <a:latin typeface="Times New Roman"/>
                <a:cs typeface="Times New Roman"/>
              </a:rPr>
              <a:t>نيب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ةنراقملل    </a:t>
            </a:r>
            <a:r>
              <a:rPr dirty="0" sz="1100" b="1">
                <a:latin typeface="Georgia"/>
                <a:cs typeface="Georgia"/>
              </a:rPr>
              <a:t>(older / </a:t>
            </a:r>
            <a:r>
              <a:rPr dirty="0" sz="1100" spc="-5" b="1">
                <a:latin typeface="Georgia"/>
                <a:cs typeface="Georgia"/>
              </a:rPr>
              <a:t>oldest </a:t>
            </a:r>
            <a:r>
              <a:rPr dirty="0" sz="1100" b="1">
                <a:latin typeface="Georgia"/>
                <a:cs typeface="Georgia"/>
              </a:rPr>
              <a:t>) </a:t>
            </a:r>
            <a:r>
              <a:rPr dirty="0" sz="1100" spc="-204" b="1">
                <a:latin typeface="Times New Roman"/>
                <a:cs typeface="Times New Roman"/>
              </a:rPr>
              <a:t>مدختست</a:t>
            </a:r>
            <a:r>
              <a:rPr dirty="0" sz="1100" spc="-14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**</a:t>
            </a:r>
            <a:endParaRPr sz="1100">
              <a:latin typeface="Times New Roman"/>
              <a:cs typeface="Times New Roman"/>
            </a:endParaRPr>
          </a:p>
          <a:p>
            <a:pPr algn="r" marR="139065">
              <a:lnSpc>
                <a:spcPts val="1290"/>
              </a:lnSpc>
            </a:pPr>
            <a:r>
              <a:rPr dirty="0" sz="1100" spc="-280" b="1">
                <a:latin typeface="Times New Roman"/>
                <a:cs typeface="Times New Roman"/>
              </a:rPr>
              <a:t>طقف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-145" b="1">
                <a:latin typeface="Times New Roman"/>
                <a:cs typeface="Times New Roman"/>
              </a:rPr>
              <a:t>ةلئاعلا  </a:t>
            </a:r>
            <a:r>
              <a:rPr dirty="0" sz="1100" spc="-105" b="1">
                <a:latin typeface="Times New Roman"/>
                <a:cs typeface="Times New Roman"/>
              </a:rPr>
              <a:t>دارفأ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-275" b="1">
                <a:latin typeface="Times New Roman"/>
                <a:cs typeface="Times New Roman"/>
              </a:rPr>
              <a:t>نيب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ts val="1305"/>
              </a:lnSpc>
            </a:pPr>
            <a:r>
              <a:rPr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8645" y="8583803"/>
            <a:ext cx="268789" cy="2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88182" y="8561831"/>
            <a:ext cx="399160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01796" y="8259191"/>
            <a:ext cx="630555" cy="486409"/>
          </a:xfrm>
          <a:custGeom>
            <a:avLst/>
            <a:gdLst/>
            <a:ahLst/>
            <a:cxnLst/>
            <a:rect l="l" t="t" r="r" b="b"/>
            <a:pathLst>
              <a:path w="630554" h="486409">
                <a:moveTo>
                  <a:pt x="182134" y="227837"/>
                </a:moveTo>
                <a:lnTo>
                  <a:pt x="47370" y="227837"/>
                </a:lnTo>
                <a:lnTo>
                  <a:pt x="54228" y="228853"/>
                </a:lnTo>
                <a:lnTo>
                  <a:pt x="59308" y="231393"/>
                </a:lnTo>
                <a:lnTo>
                  <a:pt x="147975" y="335152"/>
                </a:lnTo>
                <a:lnTo>
                  <a:pt x="214502" y="419734"/>
                </a:lnTo>
                <a:lnTo>
                  <a:pt x="221787" y="429688"/>
                </a:lnTo>
                <a:lnTo>
                  <a:pt x="226869" y="438022"/>
                </a:lnTo>
                <a:lnTo>
                  <a:pt x="229737" y="444738"/>
                </a:lnTo>
                <a:lnTo>
                  <a:pt x="230377" y="449833"/>
                </a:lnTo>
                <a:lnTo>
                  <a:pt x="228365" y="456691"/>
                </a:lnTo>
                <a:lnTo>
                  <a:pt x="198627" y="477519"/>
                </a:lnTo>
                <a:lnTo>
                  <a:pt x="194690" y="479297"/>
                </a:lnTo>
                <a:lnTo>
                  <a:pt x="260223" y="458676"/>
                </a:lnTo>
                <a:lnTo>
                  <a:pt x="306563" y="436217"/>
                </a:lnTo>
                <a:lnTo>
                  <a:pt x="274542" y="436217"/>
                </a:lnTo>
                <a:lnTo>
                  <a:pt x="266445" y="435355"/>
                </a:lnTo>
                <a:lnTo>
                  <a:pt x="236600" y="409320"/>
                </a:lnTo>
                <a:lnTo>
                  <a:pt x="102869" y="239140"/>
                </a:lnTo>
                <a:lnTo>
                  <a:pt x="205397" y="239140"/>
                </a:lnTo>
                <a:lnTo>
                  <a:pt x="182134" y="227837"/>
                </a:lnTo>
                <a:close/>
              </a:path>
              <a:path w="630554" h="486409">
                <a:moveTo>
                  <a:pt x="314451" y="422655"/>
                </a:moveTo>
                <a:lnTo>
                  <a:pt x="302259" y="428751"/>
                </a:lnTo>
                <a:lnTo>
                  <a:pt x="292449" y="432891"/>
                </a:lnTo>
                <a:lnTo>
                  <a:pt x="283209" y="435387"/>
                </a:lnTo>
                <a:lnTo>
                  <a:pt x="274542" y="436217"/>
                </a:lnTo>
                <a:lnTo>
                  <a:pt x="306563" y="436217"/>
                </a:lnTo>
                <a:lnTo>
                  <a:pt x="319913" y="429640"/>
                </a:lnTo>
                <a:lnTo>
                  <a:pt x="314451" y="422655"/>
                </a:lnTo>
                <a:close/>
              </a:path>
              <a:path w="630554" h="486409">
                <a:moveTo>
                  <a:pt x="205397" y="239140"/>
                </a:moveTo>
                <a:lnTo>
                  <a:pt x="102869" y="239140"/>
                </a:lnTo>
                <a:lnTo>
                  <a:pt x="145724" y="260745"/>
                </a:lnTo>
                <a:lnTo>
                  <a:pt x="402336" y="386841"/>
                </a:lnTo>
                <a:lnTo>
                  <a:pt x="405002" y="385444"/>
                </a:lnTo>
                <a:lnTo>
                  <a:pt x="407669" y="383920"/>
                </a:lnTo>
                <a:lnTo>
                  <a:pt x="410463" y="382523"/>
                </a:lnTo>
                <a:lnTo>
                  <a:pt x="403581" y="335073"/>
                </a:lnTo>
                <a:lnTo>
                  <a:pt x="401746" y="321944"/>
                </a:lnTo>
                <a:lnTo>
                  <a:pt x="376554" y="321944"/>
                </a:lnTo>
                <a:lnTo>
                  <a:pt x="205397" y="239140"/>
                </a:lnTo>
                <a:close/>
              </a:path>
              <a:path w="630554" h="486409">
                <a:moveTo>
                  <a:pt x="437632" y="96265"/>
                </a:moveTo>
                <a:lnTo>
                  <a:pt x="369696" y="96265"/>
                </a:lnTo>
                <a:lnTo>
                  <a:pt x="503427" y="266318"/>
                </a:lnTo>
                <a:lnTo>
                  <a:pt x="510807" y="276244"/>
                </a:lnTo>
                <a:lnTo>
                  <a:pt x="515985" y="284670"/>
                </a:lnTo>
                <a:lnTo>
                  <a:pt x="518947" y="291572"/>
                </a:lnTo>
                <a:lnTo>
                  <a:pt x="519683" y="296925"/>
                </a:lnTo>
                <a:lnTo>
                  <a:pt x="518148" y="304113"/>
                </a:lnTo>
                <a:lnTo>
                  <a:pt x="513968" y="310991"/>
                </a:lnTo>
                <a:lnTo>
                  <a:pt x="507218" y="317535"/>
                </a:lnTo>
                <a:lnTo>
                  <a:pt x="497966" y="323722"/>
                </a:lnTo>
                <a:lnTo>
                  <a:pt x="494029" y="325881"/>
                </a:lnTo>
                <a:lnTo>
                  <a:pt x="486155" y="330453"/>
                </a:lnTo>
                <a:lnTo>
                  <a:pt x="488061" y="332739"/>
                </a:lnTo>
                <a:lnTo>
                  <a:pt x="489838" y="335152"/>
                </a:lnTo>
                <a:lnTo>
                  <a:pt x="491616" y="337438"/>
                </a:lnTo>
                <a:lnTo>
                  <a:pt x="526555" y="317249"/>
                </a:lnTo>
                <a:lnTo>
                  <a:pt x="561292" y="296703"/>
                </a:lnTo>
                <a:lnTo>
                  <a:pt x="595862" y="275824"/>
                </a:lnTo>
                <a:lnTo>
                  <a:pt x="614481" y="264368"/>
                </a:lnTo>
                <a:lnTo>
                  <a:pt x="587232" y="264368"/>
                </a:lnTo>
                <a:lnTo>
                  <a:pt x="579374" y="264032"/>
                </a:lnTo>
                <a:lnTo>
                  <a:pt x="573248" y="261745"/>
                </a:lnTo>
                <a:lnTo>
                  <a:pt x="566277" y="256778"/>
                </a:lnTo>
                <a:lnTo>
                  <a:pt x="558424" y="249120"/>
                </a:lnTo>
                <a:lnTo>
                  <a:pt x="549556" y="238632"/>
                </a:lnTo>
                <a:lnTo>
                  <a:pt x="437632" y="96265"/>
                </a:lnTo>
                <a:close/>
              </a:path>
              <a:path w="630554" h="486409">
                <a:moveTo>
                  <a:pt x="430149" y="0"/>
                </a:moveTo>
                <a:lnTo>
                  <a:pt x="384301" y="28225"/>
                </a:lnTo>
                <a:lnTo>
                  <a:pt x="338074" y="55879"/>
                </a:lnTo>
                <a:lnTo>
                  <a:pt x="346111" y="109227"/>
                </a:lnTo>
                <a:lnTo>
                  <a:pt x="353759" y="162555"/>
                </a:lnTo>
                <a:lnTo>
                  <a:pt x="368761" y="268963"/>
                </a:lnTo>
                <a:lnTo>
                  <a:pt x="376554" y="321944"/>
                </a:lnTo>
                <a:lnTo>
                  <a:pt x="401746" y="321944"/>
                </a:lnTo>
                <a:lnTo>
                  <a:pt x="396931" y="287480"/>
                </a:lnTo>
                <a:lnTo>
                  <a:pt x="383737" y="191986"/>
                </a:lnTo>
                <a:lnTo>
                  <a:pt x="376897" y="144140"/>
                </a:lnTo>
                <a:lnTo>
                  <a:pt x="369696" y="96265"/>
                </a:lnTo>
                <a:lnTo>
                  <a:pt x="437632" y="96265"/>
                </a:lnTo>
                <a:lnTo>
                  <a:pt x="411537" y="62410"/>
                </a:lnTo>
                <a:lnTo>
                  <a:pt x="402589" y="41782"/>
                </a:lnTo>
                <a:lnTo>
                  <a:pt x="404270" y="34345"/>
                </a:lnTo>
                <a:lnTo>
                  <a:pt x="408511" y="27241"/>
                </a:lnTo>
                <a:lnTo>
                  <a:pt x="415252" y="20423"/>
                </a:lnTo>
                <a:lnTo>
                  <a:pt x="424433" y="13842"/>
                </a:lnTo>
                <a:lnTo>
                  <a:pt x="428243" y="11556"/>
                </a:lnTo>
                <a:lnTo>
                  <a:pt x="435609" y="6984"/>
                </a:lnTo>
                <a:lnTo>
                  <a:pt x="433831" y="4698"/>
                </a:lnTo>
                <a:lnTo>
                  <a:pt x="431926" y="2412"/>
                </a:lnTo>
                <a:lnTo>
                  <a:pt x="430149" y="0"/>
                </a:lnTo>
                <a:close/>
              </a:path>
              <a:path w="630554" h="486409">
                <a:moveTo>
                  <a:pt x="624839" y="247649"/>
                </a:moveTo>
                <a:lnTo>
                  <a:pt x="621156" y="249935"/>
                </a:lnTo>
                <a:lnTo>
                  <a:pt x="617474" y="252348"/>
                </a:lnTo>
                <a:lnTo>
                  <a:pt x="613663" y="254634"/>
                </a:lnTo>
                <a:lnTo>
                  <a:pt x="604377" y="259657"/>
                </a:lnTo>
                <a:lnTo>
                  <a:pt x="595566" y="262905"/>
                </a:lnTo>
                <a:lnTo>
                  <a:pt x="587232" y="264368"/>
                </a:lnTo>
                <a:lnTo>
                  <a:pt x="614481" y="264368"/>
                </a:lnTo>
                <a:lnTo>
                  <a:pt x="630301" y="254634"/>
                </a:lnTo>
                <a:lnTo>
                  <a:pt x="628395" y="252348"/>
                </a:lnTo>
                <a:lnTo>
                  <a:pt x="626524" y="249935"/>
                </a:lnTo>
                <a:lnTo>
                  <a:pt x="624839" y="247649"/>
                </a:lnTo>
                <a:close/>
              </a:path>
              <a:path w="630554" h="486409">
                <a:moveTo>
                  <a:pt x="97408" y="186054"/>
                </a:moveTo>
                <a:lnTo>
                  <a:pt x="73223" y="197786"/>
                </a:lnTo>
                <a:lnTo>
                  <a:pt x="48894" y="209327"/>
                </a:lnTo>
                <a:lnTo>
                  <a:pt x="24471" y="220630"/>
                </a:lnTo>
                <a:lnTo>
                  <a:pt x="0" y="231647"/>
                </a:lnTo>
                <a:lnTo>
                  <a:pt x="5461" y="238632"/>
                </a:lnTo>
                <a:lnTo>
                  <a:pt x="47370" y="227837"/>
                </a:lnTo>
                <a:lnTo>
                  <a:pt x="182134" y="227837"/>
                </a:lnTo>
                <a:lnTo>
                  <a:pt x="97408" y="186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01796" y="8259191"/>
            <a:ext cx="630301" cy="486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05427" y="8131429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4" h="374015">
                <a:moveTo>
                  <a:pt x="8127" y="0"/>
                </a:moveTo>
                <a:lnTo>
                  <a:pt x="2794" y="3810"/>
                </a:lnTo>
                <a:lnTo>
                  <a:pt x="0" y="5588"/>
                </a:lnTo>
                <a:lnTo>
                  <a:pt x="9216" y="52964"/>
                </a:lnTo>
                <a:lnTo>
                  <a:pt x="18146" y="100334"/>
                </a:lnTo>
                <a:lnTo>
                  <a:pt x="35616" y="194940"/>
                </a:lnTo>
                <a:lnTo>
                  <a:pt x="44388" y="242119"/>
                </a:lnTo>
                <a:lnTo>
                  <a:pt x="53339" y="289179"/>
                </a:lnTo>
                <a:lnTo>
                  <a:pt x="56284" y="306395"/>
                </a:lnTo>
                <a:lnTo>
                  <a:pt x="57562" y="321087"/>
                </a:lnTo>
                <a:lnTo>
                  <a:pt x="57269" y="333255"/>
                </a:lnTo>
                <a:lnTo>
                  <a:pt x="35178" y="366776"/>
                </a:lnTo>
                <a:lnTo>
                  <a:pt x="38735" y="371348"/>
                </a:lnTo>
                <a:lnTo>
                  <a:pt x="40639" y="373634"/>
                </a:lnTo>
                <a:lnTo>
                  <a:pt x="91186" y="341518"/>
                </a:lnTo>
                <a:lnTo>
                  <a:pt x="130536" y="315849"/>
                </a:lnTo>
                <a:lnTo>
                  <a:pt x="94487" y="315849"/>
                </a:lnTo>
                <a:lnTo>
                  <a:pt x="89535" y="313944"/>
                </a:lnTo>
                <a:lnTo>
                  <a:pt x="74467" y="269134"/>
                </a:lnTo>
                <a:lnTo>
                  <a:pt x="69621" y="241857"/>
                </a:lnTo>
                <a:lnTo>
                  <a:pt x="67056" y="228219"/>
                </a:lnTo>
                <a:lnTo>
                  <a:pt x="94987" y="209677"/>
                </a:lnTo>
                <a:lnTo>
                  <a:pt x="63373" y="209677"/>
                </a:lnTo>
                <a:lnTo>
                  <a:pt x="56766" y="174359"/>
                </a:lnTo>
                <a:lnTo>
                  <a:pt x="44067" y="104824"/>
                </a:lnTo>
                <a:lnTo>
                  <a:pt x="37464" y="69850"/>
                </a:lnTo>
                <a:lnTo>
                  <a:pt x="149258" y="69850"/>
                </a:lnTo>
                <a:lnTo>
                  <a:pt x="8127" y="0"/>
                </a:lnTo>
                <a:close/>
              </a:path>
              <a:path w="374014" h="374015">
                <a:moveTo>
                  <a:pt x="135889" y="301879"/>
                </a:moveTo>
                <a:lnTo>
                  <a:pt x="94487" y="315849"/>
                </a:lnTo>
                <a:lnTo>
                  <a:pt x="130536" y="315849"/>
                </a:lnTo>
                <a:lnTo>
                  <a:pt x="141350" y="308737"/>
                </a:lnTo>
                <a:lnTo>
                  <a:pt x="139402" y="306395"/>
                </a:lnTo>
                <a:lnTo>
                  <a:pt x="135889" y="301879"/>
                </a:lnTo>
                <a:close/>
              </a:path>
              <a:path w="374014" h="374015">
                <a:moveTo>
                  <a:pt x="305667" y="145415"/>
                </a:moveTo>
                <a:lnTo>
                  <a:pt x="188722" y="145415"/>
                </a:lnTo>
                <a:lnTo>
                  <a:pt x="193219" y="147669"/>
                </a:lnTo>
                <a:lnTo>
                  <a:pt x="236220" y="168910"/>
                </a:lnTo>
                <a:lnTo>
                  <a:pt x="246739" y="174359"/>
                </a:lnTo>
                <a:lnTo>
                  <a:pt x="269875" y="197612"/>
                </a:lnTo>
                <a:lnTo>
                  <a:pt x="267715" y="203581"/>
                </a:lnTo>
                <a:lnTo>
                  <a:pt x="265225" y="208311"/>
                </a:lnTo>
                <a:lnTo>
                  <a:pt x="260842" y="213709"/>
                </a:lnTo>
                <a:lnTo>
                  <a:pt x="254625" y="219725"/>
                </a:lnTo>
                <a:lnTo>
                  <a:pt x="246634" y="226314"/>
                </a:lnTo>
                <a:lnTo>
                  <a:pt x="252095" y="233299"/>
                </a:lnTo>
                <a:lnTo>
                  <a:pt x="313150" y="189849"/>
                </a:lnTo>
                <a:lnTo>
                  <a:pt x="343463" y="167808"/>
                </a:lnTo>
                <a:lnTo>
                  <a:pt x="365546" y="151511"/>
                </a:lnTo>
                <a:lnTo>
                  <a:pt x="332232" y="151511"/>
                </a:lnTo>
                <a:lnTo>
                  <a:pt x="322974" y="150510"/>
                </a:lnTo>
                <a:lnTo>
                  <a:pt x="311610" y="147605"/>
                </a:lnTo>
                <a:lnTo>
                  <a:pt x="305667" y="145415"/>
                </a:lnTo>
                <a:close/>
              </a:path>
              <a:path w="374014" h="374015">
                <a:moveTo>
                  <a:pt x="149258" y="69850"/>
                </a:moveTo>
                <a:lnTo>
                  <a:pt x="37464" y="69850"/>
                </a:lnTo>
                <a:lnTo>
                  <a:pt x="171323" y="136144"/>
                </a:lnTo>
                <a:lnTo>
                  <a:pt x="154694" y="147669"/>
                </a:lnTo>
                <a:lnTo>
                  <a:pt x="117538" y="173196"/>
                </a:lnTo>
                <a:lnTo>
                  <a:pt x="63373" y="209677"/>
                </a:lnTo>
                <a:lnTo>
                  <a:pt x="94987" y="209677"/>
                </a:lnTo>
                <a:lnTo>
                  <a:pt x="97657" y="207904"/>
                </a:lnTo>
                <a:lnTo>
                  <a:pt x="128127" y="187340"/>
                </a:lnTo>
                <a:lnTo>
                  <a:pt x="158478" y="166514"/>
                </a:lnTo>
                <a:lnTo>
                  <a:pt x="188722" y="145415"/>
                </a:lnTo>
                <a:lnTo>
                  <a:pt x="305667" y="145415"/>
                </a:lnTo>
                <a:lnTo>
                  <a:pt x="298174" y="142652"/>
                </a:lnTo>
                <a:lnTo>
                  <a:pt x="282701" y="135509"/>
                </a:lnTo>
                <a:lnTo>
                  <a:pt x="149258" y="69850"/>
                </a:lnTo>
                <a:close/>
              </a:path>
              <a:path w="374014" h="374015">
                <a:moveTo>
                  <a:pt x="368173" y="138684"/>
                </a:moveTo>
                <a:lnTo>
                  <a:pt x="358699" y="144277"/>
                </a:lnTo>
                <a:lnTo>
                  <a:pt x="349535" y="148288"/>
                </a:lnTo>
                <a:lnTo>
                  <a:pt x="340705" y="150703"/>
                </a:lnTo>
                <a:lnTo>
                  <a:pt x="332232" y="151511"/>
                </a:lnTo>
                <a:lnTo>
                  <a:pt x="365546" y="151511"/>
                </a:lnTo>
                <a:lnTo>
                  <a:pt x="373634" y="145542"/>
                </a:lnTo>
                <a:lnTo>
                  <a:pt x="370077" y="140970"/>
                </a:lnTo>
                <a:lnTo>
                  <a:pt x="368173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05427" y="8131429"/>
            <a:ext cx="373634" cy="373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3259" y="7909306"/>
            <a:ext cx="427990" cy="357505"/>
          </a:xfrm>
          <a:custGeom>
            <a:avLst/>
            <a:gdLst/>
            <a:ahLst/>
            <a:cxnLst/>
            <a:rect l="l" t="t" r="r" b="b"/>
            <a:pathLst>
              <a:path w="427989" h="357504">
                <a:moveTo>
                  <a:pt x="127918" y="89281"/>
                </a:moveTo>
                <a:lnTo>
                  <a:pt x="49402" y="89281"/>
                </a:lnTo>
                <a:lnTo>
                  <a:pt x="55437" y="91376"/>
                </a:lnTo>
                <a:lnTo>
                  <a:pt x="62356" y="96234"/>
                </a:lnTo>
                <a:lnTo>
                  <a:pt x="208279" y="278765"/>
                </a:lnTo>
                <a:lnTo>
                  <a:pt x="225425" y="310134"/>
                </a:lnTo>
                <a:lnTo>
                  <a:pt x="224212" y="318392"/>
                </a:lnTo>
                <a:lnTo>
                  <a:pt x="194690" y="350012"/>
                </a:lnTo>
                <a:lnTo>
                  <a:pt x="196595" y="352425"/>
                </a:lnTo>
                <a:lnTo>
                  <a:pt x="283287" y="293631"/>
                </a:lnTo>
                <a:lnTo>
                  <a:pt x="318522" y="266065"/>
                </a:lnTo>
                <a:lnTo>
                  <a:pt x="278764" y="266065"/>
                </a:lnTo>
                <a:lnTo>
                  <a:pt x="274827" y="265938"/>
                </a:lnTo>
                <a:lnTo>
                  <a:pt x="251078" y="245872"/>
                </a:lnTo>
                <a:lnTo>
                  <a:pt x="127918" y="89281"/>
                </a:lnTo>
                <a:close/>
              </a:path>
              <a:path w="427989" h="357504">
                <a:moveTo>
                  <a:pt x="398525" y="87630"/>
                </a:moveTo>
                <a:lnTo>
                  <a:pt x="393191" y="90678"/>
                </a:lnTo>
                <a:lnTo>
                  <a:pt x="390398" y="92329"/>
                </a:lnTo>
                <a:lnTo>
                  <a:pt x="393527" y="107981"/>
                </a:lnTo>
                <a:lnTo>
                  <a:pt x="395335" y="122015"/>
                </a:lnTo>
                <a:lnTo>
                  <a:pt x="390699" y="164639"/>
                </a:lnTo>
                <a:lnTo>
                  <a:pt x="366045" y="199961"/>
                </a:lnTo>
                <a:lnTo>
                  <a:pt x="308863" y="247523"/>
                </a:lnTo>
                <a:lnTo>
                  <a:pt x="278764" y="266065"/>
                </a:lnTo>
                <a:lnTo>
                  <a:pt x="318522" y="266065"/>
                </a:lnTo>
                <a:lnTo>
                  <a:pt x="339048" y="249840"/>
                </a:lnTo>
                <a:lnTo>
                  <a:pt x="368506" y="226218"/>
                </a:lnTo>
                <a:lnTo>
                  <a:pt x="398178" y="202072"/>
                </a:lnTo>
                <a:lnTo>
                  <a:pt x="427863" y="177546"/>
                </a:lnTo>
                <a:lnTo>
                  <a:pt x="420510" y="155067"/>
                </a:lnTo>
                <a:lnTo>
                  <a:pt x="405949" y="110109"/>
                </a:lnTo>
                <a:lnTo>
                  <a:pt x="398525" y="87630"/>
                </a:lnTo>
                <a:close/>
              </a:path>
              <a:path w="427989" h="357504">
                <a:moveTo>
                  <a:pt x="132968" y="0"/>
                </a:moveTo>
                <a:lnTo>
                  <a:pt x="83188" y="38996"/>
                </a:lnTo>
                <a:lnTo>
                  <a:pt x="28094" y="81240"/>
                </a:lnTo>
                <a:lnTo>
                  <a:pt x="0" y="102362"/>
                </a:lnTo>
                <a:lnTo>
                  <a:pt x="1904" y="104648"/>
                </a:lnTo>
                <a:lnTo>
                  <a:pt x="3682" y="107061"/>
                </a:lnTo>
                <a:lnTo>
                  <a:pt x="5461" y="109347"/>
                </a:lnTo>
                <a:lnTo>
                  <a:pt x="9270" y="106426"/>
                </a:lnTo>
                <a:lnTo>
                  <a:pt x="13207" y="103632"/>
                </a:lnTo>
                <a:lnTo>
                  <a:pt x="49402" y="89281"/>
                </a:lnTo>
                <a:lnTo>
                  <a:pt x="127918" y="89281"/>
                </a:lnTo>
                <a:lnTo>
                  <a:pt x="125222" y="85852"/>
                </a:lnTo>
                <a:lnTo>
                  <a:pt x="105282" y="48895"/>
                </a:lnTo>
                <a:lnTo>
                  <a:pt x="106425" y="42291"/>
                </a:lnTo>
                <a:lnTo>
                  <a:pt x="110489" y="35052"/>
                </a:lnTo>
                <a:lnTo>
                  <a:pt x="111887" y="32512"/>
                </a:lnTo>
                <a:lnTo>
                  <a:pt x="138429" y="6858"/>
                </a:lnTo>
                <a:lnTo>
                  <a:pt x="136525" y="4572"/>
                </a:lnTo>
                <a:lnTo>
                  <a:pt x="13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93259" y="7909306"/>
            <a:ext cx="427863" cy="356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07494" y="7537577"/>
            <a:ext cx="318135" cy="419734"/>
          </a:xfrm>
          <a:custGeom>
            <a:avLst/>
            <a:gdLst/>
            <a:ahLst/>
            <a:cxnLst/>
            <a:rect l="l" t="t" r="r" b="b"/>
            <a:pathLst>
              <a:path w="318135" h="419734">
                <a:moveTo>
                  <a:pt x="114212" y="325500"/>
                </a:moveTo>
                <a:lnTo>
                  <a:pt x="106465" y="332486"/>
                </a:lnTo>
                <a:lnTo>
                  <a:pt x="175172" y="419735"/>
                </a:lnTo>
                <a:lnTo>
                  <a:pt x="182919" y="412750"/>
                </a:lnTo>
                <a:lnTo>
                  <a:pt x="179236" y="406019"/>
                </a:lnTo>
                <a:lnTo>
                  <a:pt x="177712" y="400812"/>
                </a:lnTo>
                <a:lnTo>
                  <a:pt x="178220" y="397129"/>
                </a:lnTo>
                <a:lnTo>
                  <a:pt x="178601" y="393446"/>
                </a:lnTo>
                <a:lnTo>
                  <a:pt x="180633" y="390144"/>
                </a:lnTo>
                <a:lnTo>
                  <a:pt x="214542" y="369189"/>
                </a:lnTo>
                <a:lnTo>
                  <a:pt x="225915" y="363523"/>
                </a:lnTo>
                <a:lnTo>
                  <a:pt x="234942" y="358727"/>
                </a:lnTo>
                <a:lnTo>
                  <a:pt x="240921" y="355266"/>
                </a:lnTo>
                <a:lnTo>
                  <a:pt x="182364" y="355266"/>
                </a:lnTo>
                <a:lnTo>
                  <a:pt x="171257" y="355213"/>
                </a:lnTo>
                <a:lnTo>
                  <a:pt x="160948" y="353314"/>
                </a:lnTo>
                <a:lnTo>
                  <a:pt x="150627" y="349539"/>
                </a:lnTo>
                <a:lnTo>
                  <a:pt x="139342" y="343693"/>
                </a:lnTo>
                <a:lnTo>
                  <a:pt x="127176" y="335704"/>
                </a:lnTo>
                <a:lnTo>
                  <a:pt x="114212" y="325500"/>
                </a:lnTo>
                <a:close/>
              </a:path>
              <a:path w="318135" h="419734">
                <a:moveTo>
                  <a:pt x="316213" y="211216"/>
                </a:moveTo>
                <a:lnTo>
                  <a:pt x="241942" y="211216"/>
                </a:lnTo>
                <a:lnTo>
                  <a:pt x="249495" y="211881"/>
                </a:lnTo>
                <a:lnTo>
                  <a:pt x="256452" y="213487"/>
                </a:lnTo>
                <a:lnTo>
                  <a:pt x="285503" y="246427"/>
                </a:lnTo>
                <a:lnTo>
                  <a:pt x="286488" y="257867"/>
                </a:lnTo>
                <a:lnTo>
                  <a:pt x="285281" y="270510"/>
                </a:lnTo>
                <a:lnTo>
                  <a:pt x="266118" y="309157"/>
                </a:lnTo>
                <a:lnTo>
                  <a:pt x="231655" y="339074"/>
                </a:lnTo>
                <a:lnTo>
                  <a:pt x="194256" y="353581"/>
                </a:lnTo>
                <a:lnTo>
                  <a:pt x="182364" y="355266"/>
                </a:lnTo>
                <a:lnTo>
                  <a:pt x="240921" y="355266"/>
                </a:lnTo>
                <a:lnTo>
                  <a:pt x="287768" y="313370"/>
                </a:lnTo>
                <a:lnTo>
                  <a:pt x="310822" y="272774"/>
                </a:lnTo>
                <a:lnTo>
                  <a:pt x="318029" y="230262"/>
                </a:lnTo>
                <a:lnTo>
                  <a:pt x="318050" y="229616"/>
                </a:lnTo>
                <a:lnTo>
                  <a:pt x="316213" y="211216"/>
                </a:lnTo>
                <a:close/>
              </a:path>
              <a:path w="318135" h="419734">
                <a:moveTo>
                  <a:pt x="129325" y="0"/>
                </a:moveTo>
                <a:lnTo>
                  <a:pt x="124499" y="4825"/>
                </a:lnTo>
                <a:lnTo>
                  <a:pt x="121959" y="7239"/>
                </a:lnTo>
                <a:lnTo>
                  <a:pt x="125261" y="14478"/>
                </a:lnTo>
                <a:lnTo>
                  <a:pt x="126658" y="19939"/>
                </a:lnTo>
                <a:lnTo>
                  <a:pt x="125896" y="24003"/>
                </a:lnTo>
                <a:lnTo>
                  <a:pt x="125388" y="28193"/>
                </a:lnTo>
                <a:lnTo>
                  <a:pt x="99861" y="46228"/>
                </a:lnTo>
                <a:lnTo>
                  <a:pt x="84329" y="53443"/>
                </a:lnTo>
                <a:lnTo>
                  <a:pt x="45378" y="80518"/>
                </a:lnTo>
                <a:lnTo>
                  <a:pt x="16660" y="115554"/>
                </a:lnTo>
                <a:lnTo>
                  <a:pt x="1944" y="154686"/>
                </a:lnTo>
                <a:lnTo>
                  <a:pt x="0" y="174363"/>
                </a:lnTo>
                <a:lnTo>
                  <a:pt x="1627" y="192278"/>
                </a:lnTo>
                <a:lnTo>
                  <a:pt x="22357" y="230262"/>
                </a:lnTo>
                <a:lnTo>
                  <a:pt x="66127" y="248475"/>
                </a:lnTo>
                <a:lnTo>
                  <a:pt x="77043" y="248550"/>
                </a:lnTo>
                <a:lnTo>
                  <a:pt x="88685" y="247650"/>
                </a:lnTo>
                <a:lnTo>
                  <a:pt x="102270" y="245457"/>
                </a:lnTo>
                <a:lnTo>
                  <a:pt x="119070" y="241633"/>
                </a:lnTo>
                <a:lnTo>
                  <a:pt x="139156" y="236309"/>
                </a:lnTo>
                <a:lnTo>
                  <a:pt x="185326" y="222990"/>
                </a:lnTo>
                <a:lnTo>
                  <a:pt x="203255" y="217852"/>
                </a:lnTo>
                <a:lnTo>
                  <a:pt x="216445" y="214310"/>
                </a:lnTo>
                <a:lnTo>
                  <a:pt x="224956" y="212471"/>
                </a:lnTo>
                <a:lnTo>
                  <a:pt x="233771" y="211433"/>
                </a:lnTo>
                <a:lnTo>
                  <a:pt x="241942" y="211216"/>
                </a:lnTo>
                <a:lnTo>
                  <a:pt x="316213" y="211216"/>
                </a:lnTo>
                <a:lnTo>
                  <a:pt x="316142" y="210502"/>
                </a:lnTo>
                <a:lnTo>
                  <a:pt x="310503" y="193123"/>
                </a:lnTo>
                <a:lnTo>
                  <a:pt x="64428" y="193040"/>
                </a:lnTo>
                <a:lnTo>
                  <a:pt x="56616" y="191658"/>
                </a:lnTo>
                <a:lnTo>
                  <a:pt x="31107" y="162432"/>
                </a:lnTo>
                <a:lnTo>
                  <a:pt x="30364" y="151741"/>
                </a:lnTo>
                <a:lnTo>
                  <a:pt x="31535" y="139827"/>
                </a:lnTo>
                <a:lnTo>
                  <a:pt x="57697" y="95250"/>
                </a:lnTo>
                <a:lnTo>
                  <a:pt x="100877" y="69596"/>
                </a:lnTo>
                <a:lnTo>
                  <a:pt x="124594" y="65087"/>
                </a:lnTo>
                <a:lnTo>
                  <a:pt x="180606" y="65087"/>
                </a:lnTo>
                <a:lnTo>
                  <a:pt x="129325" y="0"/>
                </a:lnTo>
                <a:close/>
              </a:path>
              <a:path w="318135" h="419734">
                <a:moveTo>
                  <a:pt x="241103" y="151741"/>
                </a:moveTo>
                <a:lnTo>
                  <a:pt x="200398" y="159956"/>
                </a:lnTo>
                <a:lnTo>
                  <a:pt x="154598" y="174117"/>
                </a:lnTo>
                <a:lnTo>
                  <a:pt x="124096" y="183235"/>
                </a:lnTo>
                <a:lnTo>
                  <a:pt x="98893" y="189531"/>
                </a:lnTo>
                <a:lnTo>
                  <a:pt x="78999" y="192851"/>
                </a:lnTo>
                <a:lnTo>
                  <a:pt x="64428" y="193040"/>
                </a:lnTo>
                <a:lnTo>
                  <a:pt x="310451" y="193040"/>
                </a:lnTo>
                <a:lnTo>
                  <a:pt x="279562" y="159742"/>
                </a:lnTo>
                <a:lnTo>
                  <a:pt x="251452" y="151923"/>
                </a:lnTo>
                <a:lnTo>
                  <a:pt x="241103" y="151741"/>
                </a:lnTo>
                <a:close/>
              </a:path>
              <a:path w="318135" h="419734">
                <a:moveTo>
                  <a:pt x="180606" y="65087"/>
                </a:moveTo>
                <a:lnTo>
                  <a:pt x="124594" y="65087"/>
                </a:lnTo>
                <a:lnTo>
                  <a:pt x="135846" y="65345"/>
                </a:lnTo>
                <a:lnTo>
                  <a:pt x="146597" y="67437"/>
                </a:lnTo>
                <a:lnTo>
                  <a:pt x="157313" y="71461"/>
                </a:lnTo>
                <a:lnTo>
                  <a:pt x="168314" y="77438"/>
                </a:lnTo>
                <a:lnTo>
                  <a:pt x="179601" y="85367"/>
                </a:lnTo>
                <a:lnTo>
                  <a:pt x="191174" y="95250"/>
                </a:lnTo>
                <a:lnTo>
                  <a:pt x="193714" y="92837"/>
                </a:lnTo>
                <a:lnTo>
                  <a:pt x="196127" y="90424"/>
                </a:lnTo>
                <a:lnTo>
                  <a:pt x="198667" y="88011"/>
                </a:lnTo>
                <a:lnTo>
                  <a:pt x="180606" y="6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07494" y="7537577"/>
            <a:ext cx="318050" cy="419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15001" y="7344029"/>
            <a:ext cx="338454" cy="4109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62955" y="6949693"/>
            <a:ext cx="295275" cy="490855"/>
          </a:xfrm>
          <a:custGeom>
            <a:avLst/>
            <a:gdLst/>
            <a:ahLst/>
            <a:cxnLst/>
            <a:rect l="l" t="t" r="r" b="b"/>
            <a:pathLst>
              <a:path w="295275" h="490854">
                <a:moveTo>
                  <a:pt x="114996" y="212851"/>
                </a:moveTo>
                <a:lnTo>
                  <a:pt x="42291" y="212851"/>
                </a:lnTo>
                <a:lnTo>
                  <a:pt x="45974" y="214502"/>
                </a:lnTo>
                <a:lnTo>
                  <a:pt x="50000" y="217124"/>
                </a:lnTo>
                <a:lnTo>
                  <a:pt x="197485" y="401573"/>
                </a:lnTo>
                <a:lnTo>
                  <a:pt x="216281" y="435990"/>
                </a:lnTo>
                <a:lnTo>
                  <a:pt x="215836" y="444942"/>
                </a:lnTo>
                <a:lnTo>
                  <a:pt x="194564" y="483361"/>
                </a:lnTo>
                <a:lnTo>
                  <a:pt x="196469" y="485647"/>
                </a:lnTo>
                <a:lnTo>
                  <a:pt x="198247" y="487933"/>
                </a:lnTo>
                <a:lnTo>
                  <a:pt x="200025" y="490346"/>
                </a:lnTo>
                <a:lnTo>
                  <a:pt x="224760" y="457676"/>
                </a:lnTo>
                <a:lnTo>
                  <a:pt x="248840" y="424624"/>
                </a:lnTo>
                <a:lnTo>
                  <a:pt x="272230" y="391191"/>
                </a:lnTo>
                <a:lnTo>
                  <a:pt x="278465" y="381888"/>
                </a:lnTo>
                <a:lnTo>
                  <a:pt x="254635" y="381888"/>
                </a:lnTo>
                <a:lnTo>
                  <a:pt x="251079" y="380237"/>
                </a:lnTo>
                <a:lnTo>
                  <a:pt x="165989" y="277748"/>
                </a:lnTo>
                <a:lnTo>
                  <a:pt x="176726" y="262127"/>
                </a:lnTo>
                <a:lnTo>
                  <a:pt x="153797" y="262127"/>
                </a:lnTo>
                <a:lnTo>
                  <a:pt x="132869" y="235584"/>
                </a:lnTo>
                <a:lnTo>
                  <a:pt x="114996" y="212851"/>
                </a:lnTo>
                <a:close/>
              </a:path>
              <a:path w="295275" h="490854">
                <a:moveTo>
                  <a:pt x="289433" y="350519"/>
                </a:moveTo>
                <a:lnTo>
                  <a:pt x="286893" y="354456"/>
                </a:lnTo>
                <a:lnTo>
                  <a:pt x="284353" y="358266"/>
                </a:lnTo>
                <a:lnTo>
                  <a:pt x="281813" y="361949"/>
                </a:lnTo>
                <a:lnTo>
                  <a:pt x="276987" y="369315"/>
                </a:lnTo>
                <a:lnTo>
                  <a:pt x="271018" y="375030"/>
                </a:lnTo>
                <a:lnTo>
                  <a:pt x="264160" y="378586"/>
                </a:lnTo>
                <a:lnTo>
                  <a:pt x="258953" y="381126"/>
                </a:lnTo>
                <a:lnTo>
                  <a:pt x="254635" y="381888"/>
                </a:lnTo>
                <a:lnTo>
                  <a:pt x="278465" y="381888"/>
                </a:lnTo>
                <a:lnTo>
                  <a:pt x="294894" y="357377"/>
                </a:lnTo>
                <a:lnTo>
                  <a:pt x="291338" y="352805"/>
                </a:lnTo>
                <a:lnTo>
                  <a:pt x="289433" y="350519"/>
                </a:lnTo>
                <a:close/>
              </a:path>
              <a:path w="295275" h="490854">
                <a:moveTo>
                  <a:pt x="196215" y="118617"/>
                </a:moveTo>
                <a:lnTo>
                  <a:pt x="194310" y="121665"/>
                </a:lnTo>
                <a:lnTo>
                  <a:pt x="192532" y="124713"/>
                </a:lnTo>
                <a:lnTo>
                  <a:pt x="190754" y="127888"/>
                </a:lnTo>
                <a:lnTo>
                  <a:pt x="197088" y="139299"/>
                </a:lnTo>
                <a:lnTo>
                  <a:pt x="201612" y="149732"/>
                </a:lnTo>
                <a:lnTo>
                  <a:pt x="204327" y="159214"/>
                </a:lnTo>
                <a:lnTo>
                  <a:pt x="205232" y="167766"/>
                </a:lnTo>
                <a:lnTo>
                  <a:pt x="204315" y="176270"/>
                </a:lnTo>
                <a:lnTo>
                  <a:pt x="182747" y="219201"/>
                </a:lnTo>
                <a:lnTo>
                  <a:pt x="153797" y="262127"/>
                </a:lnTo>
                <a:lnTo>
                  <a:pt x="176726" y="262127"/>
                </a:lnTo>
                <a:lnTo>
                  <a:pt x="185467" y="249205"/>
                </a:lnTo>
                <a:lnTo>
                  <a:pt x="195010" y="234779"/>
                </a:lnTo>
                <a:lnTo>
                  <a:pt x="204470" y="220090"/>
                </a:lnTo>
                <a:lnTo>
                  <a:pt x="209520" y="212742"/>
                </a:lnTo>
                <a:lnTo>
                  <a:pt x="233045" y="195325"/>
                </a:lnTo>
                <a:lnTo>
                  <a:pt x="256511" y="195325"/>
                </a:lnTo>
                <a:lnTo>
                  <a:pt x="196215" y="118617"/>
                </a:lnTo>
                <a:close/>
              </a:path>
              <a:path w="295275" h="490854">
                <a:moveTo>
                  <a:pt x="156210" y="0"/>
                </a:moveTo>
                <a:lnTo>
                  <a:pt x="133147" y="40972"/>
                </a:lnTo>
                <a:lnTo>
                  <a:pt x="108655" y="81232"/>
                </a:lnTo>
                <a:lnTo>
                  <a:pt x="82915" y="120808"/>
                </a:lnTo>
                <a:lnTo>
                  <a:pt x="56105" y="159728"/>
                </a:lnTo>
                <a:lnTo>
                  <a:pt x="28407" y="198020"/>
                </a:lnTo>
                <a:lnTo>
                  <a:pt x="0" y="235711"/>
                </a:lnTo>
                <a:lnTo>
                  <a:pt x="5334" y="242569"/>
                </a:lnTo>
                <a:lnTo>
                  <a:pt x="8128" y="239140"/>
                </a:lnTo>
                <a:lnTo>
                  <a:pt x="10795" y="235584"/>
                </a:lnTo>
                <a:lnTo>
                  <a:pt x="13462" y="232155"/>
                </a:lnTo>
                <a:lnTo>
                  <a:pt x="42291" y="212851"/>
                </a:lnTo>
                <a:lnTo>
                  <a:pt x="114996" y="212851"/>
                </a:lnTo>
                <a:lnTo>
                  <a:pt x="75057" y="162051"/>
                </a:lnTo>
                <a:lnTo>
                  <a:pt x="86945" y="144795"/>
                </a:lnTo>
                <a:lnTo>
                  <a:pt x="98631" y="127444"/>
                </a:lnTo>
                <a:lnTo>
                  <a:pt x="110150" y="109902"/>
                </a:lnTo>
                <a:lnTo>
                  <a:pt x="121539" y="92074"/>
                </a:lnTo>
                <a:lnTo>
                  <a:pt x="128940" y="80583"/>
                </a:lnTo>
                <a:lnTo>
                  <a:pt x="161163" y="49529"/>
                </a:lnTo>
                <a:lnTo>
                  <a:pt x="199083" y="49529"/>
                </a:lnTo>
                <a:lnTo>
                  <a:pt x="167693" y="13166"/>
                </a:lnTo>
                <a:lnTo>
                  <a:pt x="156210" y="0"/>
                </a:lnTo>
                <a:close/>
              </a:path>
              <a:path w="295275" h="490854">
                <a:moveTo>
                  <a:pt x="256511" y="195325"/>
                </a:moveTo>
                <a:lnTo>
                  <a:pt x="233045" y="195325"/>
                </a:lnTo>
                <a:lnTo>
                  <a:pt x="238506" y="196849"/>
                </a:lnTo>
                <a:lnTo>
                  <a:pt x="242800" y="198868"/>
                </a:lnTo>
                <a:lnTo>
                  <a:pt x="247523" y="202422"/>
                </a:lnTo>
                <a:lnTo>
                  <a:pt x="252722" y="207476"/>
                </a:lnTo>
                <a:lnTo>
                  <a:pt x="258445" y="213994"/>
                </a:lnTo>
                <a:lnTo>
                  <a:pt x="260223" y="210946"/>
                </a:lnTo>
                <a:lnTo>
                  <a:pt x="262128" y="207898"/>
                </a:lnTo>
                <a:lnTo>
                  <a:pt x="263906" y="204723"/>
                </a:lnTo>
                <a:lnTo>
                  <a:pt x="256511" y="195325"/>
                </a:lnTo>
                <a:close/>
              </a:path>
              <a:path w="295275" h="490854">
                <a:moveTo>
                  <a:pt x="199083" y="49529"/>
                </a:moveTo>
                <a:lnTo>
                  <a:pt x="168656" y="49529"/>
                </a:lnTo>
                <a:lnTo>
                  <a:pt x="174676" y="50319"/>
                </a:lnTo>
                <a:lnTo>
                  <a:pt x="181483" y="52514"/>
                </a:lnTo>
                <a:lnTo>
                  <a:pt x="189051" y="56137"/>
                </a:lnTo>
                <a:lnTo>
                  <a:pt x="197358" y="61213"/>
                </a:lnTo>
                <a:lnTo>
                  <a:pt x="201930" y="52831"/>
                </a:lnTo>
                <a:lnTo>
                  <a:pt x="199083" y="49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62955" y="6949693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38342" y="6760971"/>
            <a:ext cx="254000" cy="406400"/>
          </a:xfrm>
          <a:custGeom>
            <a:avLst/>
            <a:gdLst/>
            <a:ahLst/>
            <a:cxnLst/>
            <a:rect l="l" t="t" r="r" b="b"/>
            <a:pathLst>
              <a:path w="254000" h="406400">
                <a:moveTo>
                  <a:pt x="96244" y="124078"/>
                </a:moveTo>
                <a:lnTo>
                  <a:pt x="32766" y="124078"/>
                </a:lnTo>
                <a:lnTo>
                  <a:pt x="35941" y="125475"/>
                </a:lnTo>
                <a:lnTo>
                  <a:pt x="39653" y="127910"/>
                </a:lnTo>
                <a:lnTo>
                  <a:pt x="154632" y="271069"/>
                </a:lnTo>
                <a:lnTo>
                  <a:pt x="186817" y="312038"/>
                </a:lnTo>
                <a:lnTo>
                  <a:pt x="206883" y="347344"/>
                </a:lnTo>
                <a:lnTo>
                  <a:pt x="207692" y="357022"/>
                </a:lnTo>
                <a:lnTo>
                  <a:pt x="206883" y="366855"/>
                </a:lnTo>
                <a:lnTo>
                  <a:pt x="204454" y="376902"/>
                </a:lnTo>
                <a:lnTo>
                  <a:pt x="200406" y="387222"/>
                </a:lnTo>
                <a:lnTo>
                  <a:pt x="198501" y="391159"/>
                </a:lnTo>
                <a:lnTo>
                  <a:pt x="194691" y="399288"/>
                </a:lnTo>
                <a:lnTo>
                  <a:pt x="198247" y="403859"/>
                </a:lnTo>
                <a:lnTo>
                  <a:pt x="200152" y="406145"/>
                </a:lnTo>
                <a:lnTo>
                  <a:pt x="216977" y="369593"/>
                </a:lnTo>
                <a:lnTo>
                  <a:pt x="231981" y="332231"/>
                </a:lnTo>
                <a:lnTo>
                  <a:pt x="244532" y="293917"/>
                </a:lnTo>
                <a:lnTo>
                  <a:pt x="246433" y="286003"/>
                </a:lnTo>
                <a:lnTo>
                  <a:pt x="229108" y="286003"/>
                </a:lnTo>
                <a:lnTo>
                  <a:pt x="226060" y="284606"/>
                </a:lnTo>
                <a:lnTo>
                  <a:pt x="222533" y="282205"/>
                </a:lnTo>
                <a:lnTo>
                  <a:pt x="217852" y="277685"/>
                </a:lnTo>
                <a:lnTo>
                  <a:pt x="212004" y="271069"/>
                </a:lnTo>
                <a:lnTo>
                  <a:pt x="204978" y="262381"/>
                </a:lnTo>
                <a:lnTo>
                  <a:pt x="96244" y="124078"/>
                </a:lnTo>
                <a:close/>
              </a:path>
              <a:path w="254000" h="406400">
                <a:moveTo>
                  <a:pt x="248539" y="247650"/>
                </a:moveTo>
                <a:lnTo>
                  <a:pt x="246761" y="256158"/>
                </a:lnTo>
                <a:lnTo>
                  <a:pt x="245745" y="260603"/>
                </a:lnTo>
                <a:lnTo>
                  <a:pt x="243840" y="269113"/>
                </a:lnTo>
                <a:lnTo>
                  <a:pt x="240665" y="275970"/>
                </a:lnTo>
                <a:lnTo>
                  <a:pt x="235966" y="280923"/>
                </a:lnTo>
                <a:lnTo>
                  <a:pt x="232410" y="284352"/>
                </a:lnTo>
                <a:lnTo>
                  <a:pt x="229108" y="286003"/>
                </a:lnTo>
                <a:lnTo>
                  <a:pt x="246433" y="286003"/>
                </a:lnTo>
                <a:lnTo>
                  <a:pt x="254000" y="254507"/>
                </a:lnTo>
                <a:lnTo>
                  <a:pt x="252222" y="252221"/>
                </a:lnTo>
                <a:lnTo>
                  <a:pt x="250317" y="249935"/>
                </a:lnTo>
                <a:lnTo>
                  <a:pt x="248539" y="247650"/>
                </a:lnTo>
                <a:close/>
              </a:path>
              <a:path w="254000" h="406400">
                <a:moveTo>
                  <a:pt x="53848" y="0"/>
                </a:moveTo>
                <a:lnTo>
                  <a:pt x="44380" y="39338"/>
                </a:lnTo>
                <a:lnTo>
                  <a:pt x="31829" y="77628"/>
                </a:lnTo>
                <a:lnTo>
                  <a:pt x="16825" y="115014"/>
                </a:lnTo>
                <a:lnTo>
                  <a:pt x="0" y="151637"/>
                </a:lnTo>
                <a:lnTo>
                  <a:pt x="3556" y="156209"/>
                </a:lnTo>
                <a:lnTo>
                  <a:pt x="5461" y="158495"/>
                </a:lnTo>
                <a:lnTo>
                  <a:pt x="7366" y="154431"/>
                </a:lnTo>
                <a:lnTo>
                  <a:pt x="9271" y="150494"/>
                </a:lnTo>
                <a:lnTo>
                  <a:pt x="11176" y="146430"/>
                </a:lnTo>
                <a:lnTo>
                  <a:pt x="14859" y="138429"/>
                </a:lnTo>
                <a:lnTo>
                  <a:pt x="19558" y="132460"/>
                </a:lnTo>
                <a:lnTo>
                  <a:pt x="25019" y="128142"/>
                </a:lnTo>
                <a:lnTo>
                  <a:pt x="29210" y="125094"/>
                </a:lnTo>
                <a:lnTo>
                  <a:pt x="32766" y="124078"/>
                </a:lnTo>
                <a:lnTo>
                  <a:pt x="96244" y="124078"/>
                </a:lnTo>
                <a:lnTo>
                  <a:pt x="75692" y="97916"/>
                </a:lnTo>
                <a:lnTo>
                  <a:pt x="54991" y="62356"/>
                </a:lnTo>
                <a:lnTo>
                  <a:pt x="53435" y="41751"/>
                </a:lnTo>
                <a:lnTo>
                  <a:pt x="54526" y="30924"/>
                </a:lnTo>
                <a:lnTo>
                  <a:pt x="56642" y="19812"/>
                </a:lnTo>
                <a:lnTo>
                  <a:pt x="59309" y="6857"/>
                </a:lnTo>
                <a:lnTo>
                  <a:pt x="57531" y="4572"/>
                </a:lnTo>
                <a:lnTo>
                  <a:pt x="55626" y="2286"/>
                </a:lnTo>
                <a:lnTo>
                  <a:pt x="53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38342" y="6760971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69681" y="8984984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17898" y="8837129"/>
            <a:ext cx="274955" cy="329565"/>
          </a:xfrm>
          <a:custGeom>
            <a:avLst/>
            <a:gdLst/>
            <a:ahLst/>
            <a:cxnLst/>
            <a:rect l="l" t="t" r="r" b="b"/>
            <a:pathLst>
              <a:path w="274954" h="329565">
                <a:moveTo>
                  <a:pt x="201762" y="50876"/>
                </a:moveTo>
                <a:lnTo>
                  <a:pt x="168275" y="50876"/>
                </a:lnTo>
                <a:lnTo>
                  <a:pt x="181537" y="97430"/>
                </a:lnTo>
                <a:lnTo>
                  <a:pt x="194500" y="144012"/>
                </a:lnTo>
                <a:lnTo>
                  <a:pt x="219996" y="236886"/>
                </a:lnTo>
                <a:lnTo>
                  <a:pt x="232821" y="283203"/>
                </a:lnTo>
                <a:lnTo>
                  <a:pt x="245872" y="329387"/>
                </a:lnTo>
                <a:lnTo>
                  <a:pt x="274700" y="316077"/>
                </a:lnTo>
                <a:lnTo>
                  <a:pt x="260415" y="264861"/>
                </a:lnTo>
                <a:lnTo>
                  <a:pt x="246314" y="213486"/>
                </a:lnTo>
                <a:lnTo>
                  <a:pt x="218209" y="110406"/>
                </a:lnTo>
                <a:lnTo>
                  <a:pt x="203980" y="58776"/>
                </a:lnTo>
                <a:lnTo>
                  <a:pt x="201762" y="50876"/>
                </a:lnTo>
                <a:close/>
              </a:path>
              <a:path w="274954" h="329565">
                <a:moveTo>
                  <a:pt x="183768" y="0"/>
                </a:moveTo>
                <a:lnTo>
                  <a:pt x="138428" y="23162"/>
                </a:lnTo>
                <a:lnTo>
                  <a:pt x="92694" y="45593"/>
                </a:lnTo>
                <a:lnTo>
                  <a:pt x="46555" y="67233"/>
                </a:lnTo>
                <a:lnTo>
                  <a:pt x="0" y="88023"/>
                </a:lnTo>
                <a:lnTo>
                  <a:pt x="3500" y="106697"/>
                </a:lnTo>
                <a:lnTo>
                  <a:pt x="10215" y="144012"/>
                </a:lnTo>
                <a:lnTo>
                  <a:pt x="13715" y="162572"/>
                </a:lnTo>
                <a:lnTo>
                  <a:pt x="16763" y="162255"/>
                </a:lnTo>
                <a:lnTo>
                  <a:pt x="22733" y="161544"/>
                </a:lnTo>
                <a:lnTo>
                  <a:pt x="23240" y="150129"/>
                </a:lnTo>
                <a:lnTo>
                  <a:pt x="25844" y="139419"/>
                </a:lnTo>
                <a:lnTo>
                  <a:pt x="50291" y="108748"/>
                </a:lnTo>
                <a:lnTo>
                  <a:pt x="97712" y="85301"/>
                </a:lnTo>
                <a:lnTo>
                  <a:pt x="121332" y="74034"/>
                </a:lnTo>
                <a:lnTo>
                  <a:pt x="144833" y="62567"/>
                </a:lnTo>
                <a:lnTo>
                  <a:pt x="168275" y="50876"/>
                </a:lnTo>
                <a:lnTo>
                  <a:pt x="201762" y="50876"/>
                </a:lnTo>
                <a:lnTo>
                  <a:pt x="189484" y="7137"/>
                </a:lnTo>
                <a:lnTo>
                  <a:pt x="183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17898" y="8837129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75201" y="8694928"/>
            <a:ext cx="271780" cy="340995"/>
          </a:xfrm>
          <a:custGeom>
            <a:avLst/>
            <a:gdLst/>
            <a:ahLst/>
            <a:cxnLst/>
            <a:rect l="l" t="t" r="r" b="b"/>
            <a:pathLst>
              <a:path w="271779" h="340995">
                <a:moveTo>
                  <a:pt x="194939" y="53848"/>
                </a:moveTo>
                <a:lnTo>
                  <a:pt x="161925" y="53848"/>
                </a:lnTo>
                <a:lnTo>
                  <a:pt x="175860" y="101707"/>
                </a:lnTo>
                <a:lnTo>
                  <a:pt x="189545" y="149572"/>
                </a:lnTo>
                <a:lnTo>
                  <a:pt x="216600" y="245206"/>
                </a:lnTo>
                <a:lnTo>
                  <a:pt x="230190" y="292919"/>
                </a:lnTo>
                <a:lnTo>
                  <a:pt x="243966" y="340525"/>
                </a:lnTo>
                <a:lnTo>
                  <a:pt x="264612" y="328762"/>
                </a:lnTo>
                <a:lnTo>
                  <a:pt x="271399" y="324827"/>
                </a:lnTo>
                <a:lnTo>
                  <a:pt x="256351" y="272114"/>
                </a:lnTo>
                <a:lnTo>
                  <a:pt x="241483" y="219268"/>
                </a:lnTo>
                <a:lnTo>
                  <a:pt x="226679" y="166323"/>
                </a:lnTo>
                <a:lnTo>
                  <a:pt x="211821" y="113314"/>
                </a:lnTo>
                <a:lnTo>
                  <a:pt x="196795" y="60274"/>
                </a:lnTo>
                <a:lnTo>
                  <a:pt x="194939" y="53848"/>
                </a:lnTo>
                <a:close/>
              </a:path>
              <a:path w="271779" h="340995">
                <a:moveTo>
                  <a:pt x="175895" y="0"/>
                </a:moveTo>
                <a:lnTo>
                  <a:pt x="132391" y="26502"/>
                </a:lnTo>
                <a:lnTo>
                  <a:pt x="88566" y="52479"/>
                </a:lnTo>
                <a:lnTo>
                  <a:pt x="44432" y="77927"/>
                </a:lnTo>
                <a:lnTo>
                  <a:pt x="0" y="102844"/>
                </a:lnTo>
                <a:lnTo>
                  <a:pt x="3881" y="122288"/>
                </a:lnTo>
                <a:lnTo>
                  <a:pt x="11358" y="161210"/>
                </a:lnTo>
                <a:lnTo>
                  <a:pt x="15239" y="180619"/>
                </a:lnTo>
                <a:lnTo>
                  <a:pt x="21082" y="179400"/>
                </a:lnTo>
                <a:lnTo>
                  <a:pt x="24002" y="178828"/>
                </a:lnTo>
                <a:lnTo>
                  <a:pt x="36449" y="133921"/>
                </a:lnTo>
                <a:lnTo>
                  <a:pt x="71627" y="106807"/>
                </a:lnTo>
                <a:lnTo>
                  <a:pt x="116966" y="80613"/>
                </a:lnTo>
                <a:lnTo>
                  <a:pt x="161925" y="53848"/>
                </a:lnTo>
                <a:lnTo>
                  <a:pt x="194939" y="53848"/>
                </a:lnTo>
                <a:lnTo>
                  <a:pt x="181483" y="7239"/>
                </a:lnTo>
                <a:lnTo>
                  <a:pt x="179704" y="4826"/>
                </a:lnTo>
                <a:lnTo>
                  <a:pt x="175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75201" y="8694928"/>
            <a:ext cx="271399" cy="340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21580" y="8537067"/>
            <a:ext cx="269240" cy="349250"/>
          </a:xfrm>
          <a:custGeom>
            <a:avLst/>
            <a:gdLst/>
            <a:ahLst/>
            <a:cxnLst/>
            <a:rect l="l" t="t" r="r" b="b"/>
            <a:pathLst>
              <a:path w="269239" h="349250">
                <a:moveTo>
                  <a:pt x="189352" y="56133"/>
                </a:moveTo>
                <a:lnTo>
                  <a:pt x="156591" y="56133"/>
                </a:lnTo>
                <a:lnTo>
                  <a:pt x="171170" y="104925"/>
                </a:lnTo>
                <a:lnTo>
                  <a:pt x="185514" y="153743"/>
                </a:lnTo>
                <a:lnTo>
                  <a:pt x="213900" y="251335"/>
                </a:lnTo>
                <a:lnTo>
                  <a:pt x="228149" y="300048"/>
                </a:lnTo>
                <a:lnTo>
                  <a:pt x="242570" y="348665"/>
                </a:lnTo>
                <a:lnTo>
                  <a:pt x="268859" y="331368"/>
                </a:lnTo>
                <a:lnTo>
                  <a:pt x="255315" y="285207"/>
                </a:lnTo>
                <a:lnTo>
                  <a:pt x="241952" y="238962"/>
                </a:lnTo>
                <a:lnTo>
                  <a:pt x="215427" y="146307"/>
                </a:lnTo>
                <a:lnTo>
                  <a:pt x="202096" y="99940"/>
                </a:lnTo>
                <a:lnTo>
                  <a:pt x="189352" y="56133"/>
                </a:lnTo>
                <a:close/>
              </a:path>
              <a:path w="269239" h="349250">
                <a:moveTo>
                  <a:pt x="169291" y="0"/>
                </a:moveTo>
                <a:lnTo>
                  <a:pt x="127408" y="29027"/>
                </a:lnTo>
                <a:lnTo>
                  <a:pt x="85217" y="57626"/>
                </a:lnTo>
                <a:lnTo>
                  <a:pt x="42739" y="85796"/>
                </a:lnTo>
                <a:lnTo>
                  <a:pt x="0" y="113537"/>
                </a:lnTo>
                <a:lnTo>
                  <a:pt x="4240" y="133540"/>
                </a:lnTo>
                <a:lnTo>
                  <a:pt x="12340" y="173545"/>
                </a:lnTo>
                <a:lnTo>
                  <a:pt x="16510" y="193547"/>
                </a:lnTo>
                <a:lnTo>
                  <a:pt x="19431" y="192785"/>
                </a:lnTo>
                <a:lnTo>
                  <a:pt x="25019" y="191261"/>
                </a:lnTo>
                <a:lnTo>
                  <a:pt x="24905" y="178685"/>
                </a:lnTo>
                <a:lnTo>
                  <a:pt x="26781" y="166655"/>
                </a:lnTo>
                <a:lnTo>
                  <a:pt x="48164" y="130571"/>
                </a:lnTo>
                <a:lnTo>
                  <a:pt x="113379" y="85518"/>
                </a:lnTo>
                <a:lnTo>
                  <a:pt x="156591" y="56133"/>
                </a:lnTo>
                <a:lnTo>
                  <a:pt x="189352" y="56133"/>
                </a:lnTo>
                <a:lnTo>
                  <a:pt x="174879" y="7238"/>
                </a:lnTo>
                <a:lnTo>
                  <a:pt x="172974" y="4825"/>
                </a:lnTo>
                <a:lnTo>
                  <a:pt x="171196" y="2412"/>
                </a:lnTo>
                <a:lnTo>
                  <a:pt x="169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21580" y="8537067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70702" y="8416726"/>
            <a:ext cx="288290" cy="337820"/>
          </a:xfrm>
          <a:custGeom>
            <a:avLst/>
            <a:gdLst/>
            <a:ahLst/>
            <a:cxnLst/>
            <a:rect l="l" t="t" r="r" b="b"/>
            <a:pathLst>
              <a:path w="288289" h="337820">
                <a:moveTo>
                  <a:pt x="278749" y="152090"/>
                </a:moveTo>
                <a:lnTo>
                  <a:pt x="196267" y="152090"/>
                </a:lnTo>
                <a:lnTo>
                  <a:pt x="202093" y="152546"/>
                </a:lnTo>
                <a:lnTo>
                  <a:pt x="208300" y="153741"/>
                </a:lnTo>
                <a:lnTo>
                  <a:pt x="245741" y="174371"/>
                </a:lnTo>
                <a:lnTo>
                  <a:pt x="264075" y="215842"/>
                </a:lnTo>
                <a:lnTo>
                  <a:pt x="262942" y="229179"/>
                </a:lnTo>
                <a:lnTo>
                  <a:pt x="245047" y="264808"/>
                </a:lnTo>
                <a:lnTo>
                  <a:pt x="215190" y="285059"/>
                </a:lnTo>
                <a:lnTo>
                  <a:pt x="211253" y="286837"/>
                </a:lnTo>
                <a:lnTo>
                  <a:pt x="202998" y="289123"/>
                </a:lnTo>
                <a:lnTo>
                  <a:pt x="190806" y="291790"/>
                </a:lnTo>
                <a:lnTo>
                  <a:pt x="178614" y="294330"/>
                </a:lnTo>
                <a:lnTo>
                  <a:pt x="170994" y="296362"/>
                </a:lnTo>
                <a:lnTo>
                  <a:pt x="168073" y="297632"/>
                </a:lnTo>
                <a:lnTo>
                  <a:pt x="163501" y="299537"/>
                </a:lnTo>
                <a:lnTo>
                  <a:pt x="159183" y="301696"/>
                </a:lnTo>
                <a:lnTo>
                  <a:pt x="155373" y="304490"/>
                </a:lnTo>
                <a:lnTo>
                  <a:pt x="150293" y="308046"/>
                </a:lnTo>
                <a:lnTo>
                  <a:pt x="146991" y="312491"/>
                </a:lnTo>
                <a:lnTo>
                  <a:pt x="145848" y="317825"/>
                </a:lnTo>
                <a:lnTo>
                  <a:pt x="144451" y="323286"/>
                </a:lnTo>
                <a:lnTo>
                  <a:pt x="144959" y="327731"/>
                </a:lnTo>
                <a:lnTo>
                  <a:pt x="147753" y="331287"/>
                </a:lnTo>
                <a:lnTo>
                  <a:pt x="151690" y="336240"/>
                </a:lnTo>
                <a:lnTo>
                  <a:pt x="159056" y="337764"/>
                </a:lnTo>
                <a:lnTo>
                  <a:pt x="170105" y="336875"/>
                </a:lnTo>
                <a:lnTo>
                  <a:pt x="217222" y="312618"/>
                </a:lnTo>
                <a:lnTo>
                  <a:pt x="266244" y="263882"/>
                </a:lnTo>
                <a:lnTo>
                  <a:pt x="287453" y="210002"/>
                </a:lnTo>
                <a:lnTo>
                  <a:pt x="288280" y="188930"/>
                </a:lnTo>
                <a:lnTo>
                  <a:pt x="285214" y="169156"/>
                </a:lnTo>
                <a:lnTo>
                  <a:pt x="278749" y="152090"/>
                </a:lnTo>
                <a:close/>
              </a:path>
              <a:path w="288289" h="337820">
                <a:moveTo>
                  <a:pt x="164875" y="45918"/>
                </a:moveTo>
                <a:lnTo>
                  <a:pt x="92381" y="45918"/>
                </a:lnTo>
                <a:lnTo>
                  <a:pt x="103795" y="47666"/>
                </a:lnTo>
                <a:lnTo>
                  <a:pt x="114066" y="51617"/>
                </a:lnTo>
                <a:lnTo>
                  <a:pt x="140514" y="82208"/>
                </a:lnTo>
                <a:lnTo>
                  <a:pt x="144830" y="109221"/>
                </a:lnTo>
                <a:lnTo>
                  <a:pt x="143324" y="119118"/>
                </a:lnTo>
                <a:lnTo>
                  <a:pt x="123226" y="160599"/>
                </a:lnTo>
                <a:lnTo>
                  <a:pt x="108129" y="177490"/>
                </a:lnTo>
                <a:lnTo>
                  <a:pt x="109653" y="179268"/>
                </a:lnTo>
                <a:lnTo>
                  <a:pt x="111050" y="181173"/>
                </a:lnTo>
                <a:lnTo>
                  <a:pt x="112574" y="183078"/>
                </a:lnTo>
                <a:lnTo>
                  <a:pt x="119813" y="177744"/>
                </a:lnTo>
                <a:lnTo>
                  <a:pt x="128909" y="171672"/>
                </a:lnTo>
                <a:lnTo>
                  <a:pt x="169496" y="155537"/>
                </a:lnTo>
                <a:lnTo>
                  <a:pt x="196267" y="152090"/>
                </a:lnTo>
                <a:lnTo>
                  <a:pt x="278749" y="152090"/>
                </a:lnTo>
                <a:lnTo>
                  <a:pt x="278220" y="150691"/>
                </a:lnTo>
                <a:lnTo>
                  <a:pt x="267260" y="133548"/>
                </a:lnTo>
                <a:lnTo>
                  <a:pt x="257614" y="123108"/>
                </a:lnTo>
                <a:lnTo>
                  <a:pt x="246765" y="114800"/>
                </a:lnTo>
                <a:lnTo>
                  <a:pt x="237830" y="110180"/>
                </a:lnTo>
                <a:lnTo>
                  <a:pt x="158675" y="110180"/>
                </a:lnTo>
                <a:lnTo>
                  <a:pt x="165190" y="81678"/>
                </a:lnTo>
                <a:lnTo>
                  <a:pt x="166787" y="57332"/>
                </a:lnTo>
                <a:lnTo>
                  <a:pt x="164875" y="45918"/>
                </a:lnTo>
                <a:close/>
              </a:path>
              <a:path w="288289" h="337820">
                <a:moveTo>
                  <a:pt x="97764" y="0"/>
                </a:moveTo>
                <a:lnTo>
                  <a:pt x="43740" y="22931"/>
                </a:lnTo>
                <a:lnTo>
                  <a:pt x="10682" y="59561"/>
                </a:lnTo>
                <a:lnTo>
                  <a:pt x="88" y="102393"/>
                </a:lnTo>
                <a:lnTo>
                  <a:pt x="0" y="105409"/>
                </a:lnTo>
                <a:lnTo>
                  <a:pt x="377" y="120141"/>
                </a:lnTo>
                <a:lnTo>
                  <a:pt x="2846" y="137358"/>
                </a:lnTo>
                <a:lnTo>
                  <a:pt x="6148" y="136596"/>
                </a:lnTo>
                <a:lnTo>
                  <a:pt x="12752" y="134818"/>
                </a:lnTo>
                <a:lnTo>
                  <a:pt x="14393" y="112196"/>
                </a:lnTo>
                <a:lnTo>
                  <a:pt x="20737" y="92336"/>
                </a:lnTo>
                <a:lnTo>
                  <a:pt x="46915" y="60904"/>
                </a:lnTo>
                <a:lnTo>
                  <a:pt x="92381" y="45918"/>
                </a:lnTo>
                <a:lnTo>
                  <a:pt x="164875" y="45918"/>
                </a:lnTo>
                <a:lnTo>
                  <a:pt x="163408" y="37153"/>
                </a:lnTo>
                <a:lnTo>
                  <a:pt x="138418" y="7627"/>
                </a:lnTo>
                <a:lnTo>
                  <a:pt x="115368" y="579"/>
                </a:lnTo>
                <a:lnTo>
                  <a:pt x="97764" y="0"/>
                </a:lnTo>
                <a:close/>
              </a:path>
              <a:path w="288289" h="337820">
                <a:moveTo>
                  <a:pt x="207145" y="102393"/>
                </a:moveTo>
                <a:lnTo>
                  <a:pt x="191949" y="102782"/>
                </a:lnTo>
                <a:lnTo>
                  <a:pt x="175800" y="105409"/>
                </a:lnTo>
                <a:lnTo>
                  <a:pt x="158675" y="110180"/>
                </a:lnTo>
                <a:lnTo>
                  <a:pt x="237830" y="110180"/>
                </a:lnTo>
                <a:lnTo>
                  <a:pt x="234702" y="108563"/>
                </a:lnTo>
                <a:lnTo>
                  <a:pt x="221413" y="104338"/>
                </a:lnTo>
                <a:lnTo>
                  <a:pt x="207145" y="102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70702" y="8416726"/>
            <a:ext cx="288280" cy="3377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83226" y="8186928"/>
            <a:ext cx="264160" cy="361950"/>
          </a:xfrm>
          <a:custGeom>
            <a:avLst/>
            <a:gdLst/>
            <a:ahLst/>
            <a:cxnLst/>
            <a:rect l="l" t="t" r="r" b="b"/>
            <a:pathLst>
              <a:path w="264160" h="361950">
                <a:moveTo>
                  <a:pt x="178835" y="59690"/>
                </a:moveTo>
                <a:lnTo>
                  <a:pt x="147193" y="59690"/>
                </a:lnTo>
                <a:lnTo>
                  <a:pt x="162929" y="110178"/>
                </a:lnTo>
                <a:lnTo>
                  <a:pt x="178336" y="160485"/>
                </a:lnTo>
                <a:lnTo>
                  <a:pt x="208886" y="261281"/>
                </a:lnTo>
                <a:lnTo>
                  <a:pt x="224230" y="311599"/>
                </a:lnTo>
                <a:lnTo>
                  <a:pt x="239775" y="361823"/>
                </a:lnTo>
                <a:lnTo>
                  <a:pt x="245943" y="356848"/>
                </a:lnTo>
                <a:lnTo>
                  <a:pt x="252063" y="351837"/>
                </a:lnTo>
                <a:lnTo>
                  <a:pt x="264160" y="341757"/>
                </a:lnTo>
                <a:lnTo>
                  <a:pt x="249567" y="294121"/>
                </a:lnTo>
                <a:lnTo>
                  <a:pt x="235131" y="246377"/>
                </a:lnTo>
                <a:lnTo>
                  <a:pt x="206413" y="150686"/>
                </a:lnTo>
                <a:lnTo>
                  <a:pt x="191977" y="102802"/>
                </a:lnTo>
                <a:lnTo>
                  <a:pt x="178835" y="59690"/>
                </a:lnTo>
                <a:close/>
              </a:path>
              <a:path w="264160" h="361950">
                <a:moveTo>
                  <a:pt x="156972" y="0"/>
                </a:moveTo>
                <a:lnTo>
                  <a:pt x="118157" y="33170"/>
                </a:lnTo>
                <a:lnTo>
                  <a:pt x="79057" y="66008"/>
                </a:lnTo>
                <a:lnTo>
                  <a:pt x="39671" y="98512"/>
                </a:lnTo>
                <a:lnTo>
                  <a:pt x="0" y="130683"/>
                </a:lnTo>
                <a:lnTo>
                  <a:pt x="4877" y="151421"/>
                </a:lnTo>
                <a:lnTo>
                  <a:pt x="19558" y="213233"/>
                </a:lnTo>
                <a:lnTo>
                  <a:pt x="24637" y="211455"/>
                </a:lnTo>
                <a:lnTo>
                  <a:pt x="27050" y="210566"/>
                </a:lnTo>
                <a:lnTo>
                  <a:pt x="26449" y="197441"/>
                </a:lnTo>
                <a:lnTo>
                  <a:pt x="27670" y="184721"/>
                </a:lnTo>
                <a:lnTo>
                  <a:pt x="46513" y="145256"/>
                </a:lnTo>
                <a:lnTo>
                  <a:pt x="107013" y="93424"/>
                </a:lnTo>
                <a:lnTo>
                  <a:pt x="147193" y="59690"/>
                </a:lnTo>
                <a:lnTo>
                  <a:pt x="178835" y="59690"/>
                </a:lnTo>
                <a:lnTo>
                  <a:pt x="177385" y="54933"/>
                </a:lnTo>
                <a:lnTo>
                  <a:pt x="162560" y="7112"/>
                </a:lnTo>
                <a:lnTo>
                  <a:pt x="160782" y="4699"/>
                </a:lnTo>
                <a:lnTo>
                  <a:pt x="158876" y="2286"/>
                </a:lnTo>
                <a:lnTo>
                  <a:pt x="156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83226" y="8186928"/>
            <a:ext cx="264160" cy="3618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59966" y="7990205"/>
            <a:ext cx="252722" cy="369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422665" y="7838947"/>
            <a:ext cx="313690" cy="382270"/>
          </a:xfrm>
          <a:custGeom>
            <a:avLst/>
            <a:gdLst/>
            <a:ahLst/>
            <a:cxnLst/>
            <a:rect l="l" t="t" r="r" b="b"/>
            <a:pathLst>
              <a:path w="313689" h="382270">
                <a:moveTo>
                  <a:pt x="179252" y="53212"/>
                </a:moveTo>
                <a:lnTo>
                  <a:pt x="98278" y="53212"/>
                </a:lnTo>
                <a:lnTo>
                  <a:pt x="111543" y="54455"/>
                </a:lnTo>
                <a:lnTo>
                  <a:pt x="123764" y="58795"/>
                </a:lnTo>
                <a:lnTo>
                  <a:pt x="155884" y="94857"/>
                </a:lnTo>
                <a:lnTo>
                  <a:pt x="169354" y="144680"/>
                </a:lnTo>
                <a:lnTo>
                  <a:pt x="172065" y="176402"/>
                </a:lnTo>
                <a:lnTo>
                  <a:pt x="171747" y="214060"/>
                </a:lnTo>
                <a:lnTo>
                  <a:pt x="168096" y="259730"/>
                </a:lnTo>
                <a:lnTo>
                  <a:pt x="161349" y="313330"/>
                </a:lnTo>
                <a:lnTo>
                  <a:pt x="151745" y="374776"/>
                </a:lnTo>
                <a:lnTo>
                  <a:pt x="157206" y="381762"/>
                </a:lnTo>
                <a:lnTo>
                  <a:pt x="196969" y="342064"/>
                </a:lnTo>
                <a:lnTo>
                  <a:pt x="227261" y="311022"/>
                </a:lnTo>
                <a:lnTo>
                  <a:pt x="177399" y="311022"/>
                </a:lnTo>
                <a:lnTo>
                  <a:pt x="179661" y="294721"/>
                </a:lnTo>
                <a:lnTo>
                  <a:pt x="182637" y="268525"/>
                </a:lnTo>
                <a:lnTo>
                  <a:pt x="186043" y="232495"/>
                </a:lnTo>
                <a:lnTo>
                  <a:pt x="189591" y="186689"/>
                </a:lnTo>
                <a:lnTo>
                  <a:pt x="191085" y="155828"/>
                </a:lnTo>
                <a:lnTo>
                  <a:pt x="190990" y="122935"/>
                </a:lnTo>
                <a:lnTo>
                  <a:pt x="189073" y="97000"/>
                </a:lnTo>
                <a:lnTo>
                  <a:pt x="185019" y="72897"/>
                </a:lnTo>
                <a:lnTo>
                  <a:pt x="181300" y="58769"/>
                </a:lnTo>
                <a:lnTo>
                  <a:pt x="179252" y="53212"/>
                </a:lnTo>
                <a:close/>
              </a:path>
              <a:path w="313689" h="382270">
                <a:moveTo>
                  <a:pt x="292715" y="150749"/>
                </a:moveTo>
                <a:lnTo>
                  <a:pt x="290429" y="153288"/>
                </a:lnTo>
                <a:lnTo>
                  <a:pt x="288016" y="155828"/>
                </a:lnTo>
                <a:lnTo>
                  <a:pt x="285730" y="158495"/>
                </a:lnTo>
                <a:lnTo>
                  <a:pt x="286245" y="164459"/>
                </a:lnTo>
                <a:lnTo>
                  <a:pt x="286222" y="171862"/>
                </a:lnTo>
                <a:lnTo>
                  <a:pt x="285533" y="178212"/>
                </a:lnTo>
                <a:lnTo>
                  <a:pt x="263838" y="219995"/>
                </a:lnTo>
                <a:lnTo>
                  <a:pt x="229369" y="257444"/>
                </a:lnTo>
                <a:lnTo>
                  <a:pt x="177399" y="311022"/>
                </a:lnTo>
                <a:lnTo>
                  <a:pt x="227261" y="311022"/>
                </a:lnTo>
                <a:lnTo>
                  <a:pt x="236231" y="301831"/>
                </a:lnTo>
                <a:lnTo>
                  <a:pt x="274970" y="261050"/>
                </a:lnTo>
                <a:lnTo>
                  <a:pt x="313162" y="219709"/>
                </a:lnTo>
                <a:lnTo>
                  <a:pt x="308002" y="202451"/>
                </a:lnTo>
                <a:lnTo>
                  <a:pt x="297874" y="167935"/>
                </a:lnTo>
                <a:lnTo>
                  <a:pt x="292715" y="150749"/>
                </a:lnTo>
                <a:close/>
              </a:path>
              <a:path w="313689" h="382270">
                <a:moveTo>
                  <a:pt x="106025" y="0"/>
                </a:moveTo>
                <a:lnTo>
                  <a:pt x="53482" y="21699"/>
                </a:lnTo>
                <a:lnTo>
                  <a:pt x="23554" y="52697"/>
                </a:lnTo>
                <a:lnTo>
                  <a:pt x="5472" y="87939"/>
                </a:lnTo>
                <a:lnTo>
                  <a:pt x="0" y="126726"/>
                </a:lnTo>
                <a:lnTo>
                  <a:pt x="2234" y="146462"/>
                </a:lnTo>
                <a:lnTo>
                  <a:pt x="7945" y="166246"/>
                </a:lnTo>
                <a:lnTo>
                  <a:pt x="17252" y="186054"/>
                </a:lnTo>
                <a:lnTo>
                  <a:pt x="19792" y="183641"/>
                </a:lnTo>
                <a:lnTo>
                  <a:pt x="24745" y="178688"/>
                </a:lnTo>
                <a:lnTo>
                  <a:pt x="21177" y="164459"/>
                </a:lnTo>
                <a:lnTo>
                  <a:pt x="19728" y="150383"/>
                </a:lnTo>
                <a:lnTo>
                  <a:pt x="26969" y="109968"/>
                </a:lnTo>
                <a:lnTo>
                  <a:pt x="49383" y="75945"/>
                </a:lnTo>
                <a:lnTo>
                  <a:pt x="84887" y="54800"/>
                </a:lnTo>
                <a:lnTo>
                  <a:pt x="98278" y="53212"/>
                </a:lnTo>
                <a:lnTo>
                  <a:pt x="179252" y="53212"/>
                </a:lnTo>
                <a:lnTo>
                  <a:pt x="176589" y="45989"/>
                </a:lnTo>
                <a:lnTo>
                  <a:pt x="152138" y="12537"/>
                </a:lnTo>
                <a:lnTo>
                  <a:pt x="123285" y="591"/>
                </a:lnTo>
                <a:lnTo>
                  <a:pt x="106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22665" y="7838947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63150" y="7560436"/>
            <a:ext cx="234950" cy="388620"/>
          </a:xfrm>
          <a:custGeom>
            <a:avLst/>
            <a:gdLst/>
            <a:ahLst/>
            <a:cxnLst/>
            <a:rect l="l" t="t" r="r" b="b"/>
            <a:pathLst>
              <a:path w="234950" h="388620">
                <a:moveTo>
                  <a:pt x="64930" y="0"/>
                </a:moveTo>
                <a:lnTo>
                  <a:pt x="61628" y="4445"/>
                </a:lnTo>
                <a:lnTo>
                  <a:pt x="58453" y="8763"/>
                </a:lnTo>
                <a:lnTo>
                  <a:pt x="55151" y="13208"/>
                </a:lnTo>
                <a:lnTo>
                  <a:pt x="29880" y="55891"/>
                </a:lnTo>
                <a:lnTo>
                  <a:pt x="15221" y="92092"/>
                </a:lnTo>
                <a:lnTo>
                  <a:pt x="4863" y="136372"/>
                </a:lnTo>
                <a:lnTo>
                  <a:pt x="122" y="186193"/>
                </a:lnTo>
                <a:lnTo>
                  <a:pt x="0" y="188817"/>
                </a:lnTo>
                <a:lnTo>
                  <a:pt x="124" y="206327"/>
                </a:lnTo>
                <a:lnTo>
                  <a:pt x="6764" y="261366"/>
                </a:lnTo>
                <a:lnTo>
                  <a:pt x="21607" y="304673"/>
                </a:lnTo>
                <a:lnTo>
                  <a:pt x="44356" y="341884"/>
                </a:lnTo>
                <a:lnTo>
                  <a:pt x="91250" y="380301"/>
                </a:lnTo>
                <a:lnTo>
                  <a:pt x="147480" y="388620"/>
                </a:lnTo>
                <a:lnTo>
                  <a:pt x="162745" y="385177"/>
                </a:lnTo>
                <a:lnTo>
                  <a:pt x="177118" y="378317"/>
                </a:lnTo>
                <a:lnTo>
                  <a:pt x="190610" y="368099"/>
                </a:lnTo>
                <a:lnTo>
                  <a:pt x="201704" y="356221"/>
                </a:lnTo>
                <a:lnTo>
                  <a:pt x="160074" y="356221"/>
                </a:lnTo>
                <a:lnTo>
                  <a:pt x="148685" y="354584"/>
                </a:lnTo>
                <a:lnTo>
                  <a:pt x="105157" y="330581"/>
                </a:lnTo>
                <a:lnTo>
                  <a:pt x="75455" y="294894"/>
                </a:lnTo>
                <a:lnTo>
                  <a:pt x="59850" y="269113"/>
                </a:lnTo>
                <a:lnTo>
                  <a:pt x="63501" y="255772"/>
                </a:lnTo>
                <a:lnTo>
                  <a:pt x="64785" y="251587"/>
                </a:lnTo>
                <a:lnTo>
                  <a:pt x="52230" y="251587"/>
                </a:lnTo>
                <a:lnTo>
                  <a:pt x="36621" y="202973"/>
                </a:lnTo>
                <a:lnTo>
                  <a:pt x="30084" y="156765"/>
                </a:lnTo>
                <a:lnTo>
                  <a:pt x="29973" y="146224"/>
                </a:lnTo>
                <a:lnTo>
                  <a:pt x="30072" y="137287"/>
                </a:lnTo>
                <a:lnTo>
                  <a:pt x="34529" y="92995"/>
                </a:lnTo>
                <a:lnTo>
                  <a:pt x="46477" y="51937"/>
                </a:lnTo>
                <a:lnTo>
                  <a:pt x="70391" y="6985"/>
                </a:lnTo>
                <a:lnTo>
                  <a:pt x="68486" y="4699"/>
                </a:lnTo>
                <a:lnTo>
                  <a:pt x="66708" y="2286"/>
                </a:lnTo>
                <a:lnTo>
                  <a:pt x="64930" y="0"/>
                </a:lnTo>
                <a:close/>
              </a:path>
              <a:path w="234950" h="388620">
                <a:moveTo>
                  <a:pt x="217841" y="186193"/>
                </a:moveTo>
                <a:lnTo>
                  <a:pt x="122570" y="186193"/>
                </a:lnTo>
                <a:lnTo>
                  <a:pt x="137066" y="188214"/>
                </a:lnTo>
                <a:lnTo>
                  <a:pt x="151661" y="194010"/>
                </a:lnTo>
                <a:lnTo>
                  <a:pt x="192184" y="228854"/>
                </a:lnTo>
                <a:lnTo>
                  <a:pt x="213508" y="272663"/>
                </a:lnTo>
                <a:lnTo>
                  <a:pt x="215298" y="287782"/>
                </a:lnTo>
                <a:lnTo>
                  <a:pt x="214470" y="302404"/>
                </a:lnTo>
                <a:lnTo>
                  <a:pt x="200058" y="337820"/>
                </a:lnTo>
                <a:lnTo>
                  <a:pt x="160074" y="356221"/>
                </a:lnTo>
                <a:lnTo>
                  <a:pt x="201704" y="356221"/>
                </a:lnTo>
                <a:lnTo>
                  <a:pt x="229236" y="305911"/>
                </a:lnTo>
                <a:lnTo>
                  <a:pt x="234856" y="249809"/>
                </a:lnTo>
                <a:lnTo>
                  <a:pt x="231712" y="226065"/>
                </a:lnTo>
                <a:lnTo>
                  <a:pt x="225902" y="204549"/>
                </a:lnTo>
                <a:lnTo>
                  <a:pt x="217841" y="186193"/>
                </a:lnTo>
                <a:close/>
              </a:path>
              <a:path w="234950" h="388620">
                <a:moveTo>
                  <a:pt x="146718" y="137287"/>
                </a:moveTo>
                <a:lnTo>
                  <a:pt x="101623" y="156271"/>
                </a:lnTo>
                <a:lnTo>
                  <a:pt x="77036" y="187061"/>
                </a:lnTo>
                <a:lnTo>
                  <a:pt x="58625" y="227808"/>
                </a:lnTo>
                <a:lnTo>
                  <a:pt x="52230" y="251587"/>
                </a:lnTo>
                <a:lnTo>
                  <a:pt x="64785" y="251587"/>
                </a:lnTo>
                <a:lnTo>
                  <a:pt x="66962" y="244490"/>
                </a:lnTo>
                <a:lnTo>
                  <a:pt x="70201" y="235065"/>
                </a:lnTo>
                <a:lnTo>
                  <a:pt x="96436" y="195964"/>
                </a:lnTo>
                <a:lnTo>
                  <a:pt x="122570" y="186193"/>
                </a:lnTo>
                <a:lnTo>
                  <a:pt x="217841" y="186193"/>
                </a:lnTo>
                <a:lnTo>
                  <a:pt x="217425" y="185247"/>
                </a:lnTo>
                <a:lnTo>
                  <a:pt x="206281" y="168148"/>
                </a:lnTo>
                <a:lnTo>
                  <a:pt x="192848" y="153914"/>
                </a:lnTo>
                <a:lnTo>
                  <a:pt x="178452" y="144097"/>
                </a:lnTo>
                <a:lnTo>
                  <a:pt x="163079" y="138590"/>
                </a:lnTo>
                <a:lnTo>
                  <a:pt x="146718" y="137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663150" y="7560436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805465" y="7376414"/>
            <a:ext cx="243204" cy="342265"/>
          </a:xfrm>
          <a:custGeom>
            <a:avLst/>
            <a:gdLst/>
            <a:ahLst/>
            <a:cxnLst/>
            <a:rect l="l" t="t" r="r" b="b"/>
            <a:pathLst>
              <a:path w="243204" h="342265">
                <a:moveTo>
                  <a:pt x="80476" y="0"/>
                </a:moveTo>
                <a:lnTo>
                  <a:pt x="31273" y="22306"/>
                </a:lnTo>
                <a:lnTo>
                  <a:pt x="7816" y="64579"/>
                </a:lnTo>
                <a:lnTo>
                  <a:pt x="0" y="117254"/>
                </a:lnTo>
                <a:lnTo>
                  <a:pt x="767" y="139525"/>
                </a:lnTo>
                <a:lnTo>
                  <a:pt x="9483" y="185674"/>
                </a:lnTo>
                <a:lnTo>
                  <a:pt x="28279" y="232378"/>
                </a:lnTo>
                <a:lnTo>
                  <a:pt x="57362" y="276987"/>
                </a:lnTo>
                <a:lnTo>
                  <a:pt x="98859" y="317944"/>
                </a:lnTo>
                <a:lnTo>
                  <a:pt x="143214" y="339090"/>
                </a:lnTo>
                <a:lnTo>
                  <a:pt x="168536" y="342072"/>
                </a:lnTo>
                <a:lnTo>
                  <a:pt x="190823" y="337423"/>
                </a:lnTo>
                <a:lnTo>
                  <a:pt x="209847" y="325320"/>
                </a:lnTo>
                <a:lnTo>
                  <a:pt x="221903" y="310282"/>
                </a:lnTo>
                <a:lnTo>
                  <a:pt x="184150" y="310282"/>
                </a:lnTo>
                <a:lnTo>
                  <a:pt x="169757" y="305562"/>
                </a:lnTo>
                <a:lnTo>
                  <a:pt x="131895" y="279860"/>
                </a:lnTo>
                <a:lnTo>
                  <a:pt x="91652" y="236347"/>
                </a:lnTo>
                <a:lnTo>
                  <a:pt x="67014" y="202041"/>
                </a:lnTo>
                <a:lnTo>
                  <a:pt x="43900" y="164211"/>
                </a:lnTo>
                <a:lnTo>
                  <a:pt x="26850" y="126301"/>
                </a:lnTo>
                <a:lnTo>
                  <a:pt x="20266" y="80317"/>
                </a:lnTo>
                <a:lnTo>
                  <a:pt x="21707" y="69802"/>
                </a:lnTo>
                <a:lnTo>
                  <a:pt x="42483" y="35972"/>
                </a:lnTo>
                <a:lnTo>
                  <a:pt x="55421" y="32224"/>
                </a:lnTo>
                <a:lnTo>
                  <a:pt x="151170" y="32224"/>
                </a:lnTo>
                <a:lnTo>
                  <a:pt x="128799" y="14573"/>
                </a:lnTo>
                <a:lnTo>
                  <a:pt x="104590" y="3369"/>
                </a:lnTo>
                <a:lnTo>
                  <a:pt x="80476" y="0"/>
                </a:lnTo>
                <a:close/>
              </a:path>
              <a:path w="243204" h="342265">
                <a:moveTo>
                  <a:pt x="151170" y="32224"/>
                </a:moveTo>
                <a:lnTo>
                  <a:pt x="55421" y="32224"/>
                </a:lnTo>
                <a:lnTo>
                  <a:pt x="64093" y="33099"/>
                </a:lnTo>
                <a:lnTo>
                  <a:pt x="73622" y="36189"/>
                </a:lnTo>
                <a:lnTo>
                  <a:pt x="114385" y="65500"/>
                </a:lnTo>
                <a:lnTo>
                  <a:pt x="147405" y="102616"/>
                </a:lnTo>
                <a:lnTo>
                  <a:pt x="186902" y="157543"/>
                </a:lnTo>
                <a:lnTo>
                  <a:pt x="213064" y="204851"/>
                </a:lnTo>
                <a:lnTo>
                  <a:pt x="224780" y="244605"/>
                </a:lnTo>
                <a:lnTo>
                  <a:pt x="225256" y="256540"/>
                </a:lnTo>
                <a:lnTo>
                  <a:pt x="224476" y="267688"/>
                </a:lnTo>
                <a:lnTo>
                  <a:pt x="207601" y="304151"/>
                </a:lnTo>
                <a:lnTo>
                  <a:pt x="184150" y="310282"/>
                </a:lnTo>
                <a:lnTo>
                  <a:pt x="221903" y="310282"/>
                </a:lnTo>
                <a:lnTo>
                  <a:pt x="240438" y="260883"/>
                </a:lnTo>
                <a:lnTo>
                  <a:pt x="242804" y="221408"/>
                </a:lnTo>
                <a:lnTo>
                  <a:pt x="240734" y="199739"/>
                </a:lnTo>
                <a:lnTo>
                  <a:pt x="229320" y="153543"/>
                </a:lnTo>
                <a:lnTo>
                  <a:pt x="208174" y="106537"/>
                </a:lnTo>
                <a:lnTo>
                  <a:pt x="177885" y="61341"/>
                </a:lnTo>
                <a:lnTo>
                  <a:pt x="153199" y="33825"/>
                </a:lnTo>
                <a:lnTo>
                  <a:pt x="151170" y="3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05465" y="7376414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28645" y="8583803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1" y="6985"/>
                </a:moveTo>
                <a:lnTo>
                  <a:pt x="3556" y="4699"/>
                </a:lnTo>
                <a:lnTo>
                  <a:pt x="1778" y="2413"/>
                </a:lnTo>
                <a:lnTo>
                  <a:pt x="0" y="0"/>
                </a:lnTo>
                <a:lnTo>
                  <a:pt x="37484" y="16982"/>
                </a:lnTo>
                <a:lnTo>
                  <a:pt x="78231" y="26320"/>
                </a:lnTo>
                <a:lnTo>
                  <a:pt x="120693" y="29610"/>
                </a:lnTo>
                <a:lnTo>
                  <a:pt x="163321" y="28448"/>
                </a:lnTo>
                <a:lnTo>
                  <a:pt x="165100" y="30734"/>
                </a:lnTo>
                <a:lnTo>
                  <a:pt x="167005" y="33147"/>
                </a:lnTo>
                <a:lnTo>
                  <a:pt x="168782" y="35433"/>
                </a:lnTo>
                <a:lnTo>
                  <a:pt x="163703" y="35814"/>
                </a:lnTo>
                <a:lnTo>
                  <a:pt x="158750" y="36068"/>
                </a:lnTo>
                <a:lnTo>
                  <a:pt x="153796" y="36195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0" y="45593"/>
                </a:lnTo>
                <a:lnTo>
                  <a:pt x="126416" y="49541"/>
                </a:lnTo>
                <a:lnTo>
                  <a:pt x="166719" y="105421"/>
                </a:lnTo>
                <a:lnTo>
                  <a:pt x="191198" y="136525"/>
                </a:lnTo>
                <a:lnTo>
                  <a:pt x="215677" y="167628"/>
                </a:lnTo>
                <a:lnTo>
                  <a:pt x="240156" y="198755"/>
                </a:lnTo>
                <a:lnTo>
                  <a:pt x="264231" y="235402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6" y="271018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37"/>
                </a:lnTo>
                <a:lnTo>
                  <a:pt x="143256" y="195199"/>
                </a:lnTo>
                <a:lnTo>
                  <a:pt x="141096" y="192532"/>
                </a:lnTo>
                <a:lnTo>
                  <a:pt x="141605" y="192913"/>
                </a:lnTo>
                <a:lnTo>
                  <a:pt x="142747" y="193548"/>
                </a:lnTo>
                <a:lnTo>
                  <a:pt x="146304" y="196850"/>
                </a:lnTo>
                <a:lnTo>
                  <a:pt x="152654" y="202057"/>
                </a:lnTo>
                <a:lnTo>
                  <a:pt x="157353" y="205714"/>
                </a:lnTo>
                <a:lnTo>
                  <a:pt x="163068" y="210299"/>
                </a:lnTo>
                <a:lnTo>
                  <a:pt x="169164" y="215646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0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6" y="262242"/>
                </a:lnTo>
                <a:lnTo>
                  <a:pt x="230378" y="263867"/>
                </a:lnTo>
                <a:lnTo>
                  <a:pt x="233299" y="263220"/>
                </a:lnTo>
                <a:lnTo>
                  <a:pt x="234315" y="260362"/>
                </a:lnTo>
                <a:lnTo>
                  <a:pt x="234950" y="257302"/>
                </a:lnTo>
                <a:lnTo>
                  <a:pt x="231520" y="250596"/>
                </a:lnTo>
                <a:lnTo>
                  <a:pt x="223266" y="240068"/>
                </a:lnTo>
                <a:lnTo>
                  <a:pt x="189144" y="196610"/>
                </a:lnTo>
                <a:lnTo>
                  <a:pt x="154987" y="153150"/>
                </a:lnTo>
                <a:lnTo>
                  <a:pt x="120806" y="109675"/>
                </a:lnTo>
                <a:lnTo>
                  <a:pt x="86613" y="66167"/>
                </a:lnTo>
                <a:lnTo>
                  <a:pt x="58547" y="35941"/>
                </a:lnTo>
                <a:lnTo>
                  <a:pt x="45338" y="28321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4" y="13970"/>
                </a:lnTo>
                <a:lnTo>
                  <a:pt x="13716" y="11811"/>
                </a:lnTo>
                <a:lnTo>
                  <a:pt x="9525" y="9398"/>
                </a:lnTo>
                <a:lnTo>
                  <a:pt x="5461" y="6985"/>
                </a:lnTo>
                <a:close/>
              </a:path>
            </a:pathLst>
          </a:custGeom>
          <a:ln w="6350">
            <a:solidFill>
              <a:srgbClr val="A4A4A4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85007" y="6757796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99363" y="818895"/>
            <a:ext cx="6771640" cy="532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 u="sng">
                <a:latin typeface="Arial Black"/>
                <a:cs typeface="Arial Black"/>
              </a:rPr>
              <a:t>as+adjective / </a:t>
            </a:r>
            <a:r>
              <a:rPr dirty="0" sz="1100" spc="-5" b="1" u="sng">
                <a:latin typeface="Arial Black"/>
                <a:cs typeface="Arial Black"/>
              </a:rPr>
              <a:t>adverb</a:t>
            </a:r>
            <a:r>
              <a:rPr dirty="0" sz="1100" spc="-75" b="1" u="sng">
                <a:latin typeface="Arial Black"/>
                <a:cs typeface="Arial Black"/>
              </a:rPr>
              <a:t> </a:t>
            </a:r>
            <a:r>
              <a:rPr dirty="0" sz="1100" b="1" u="sng">
                <a:latin typeface="Arial Black"/>
                <a:cs typeface="Arial Black"/>
              </a:rPr>
              <a:t>+as</a:t>
            </a:r>
            <a:endParaRPr sz="1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250">
              <a:latin typeface="Times New Roman"/>
              <a:cs typeface="Times New Roman"/>
            </a:endParaRPr>
          </a:p>
          <a:p>
            <a:pPr marL="4501515">
              <a:lnSpc>
                <a:spcPct val="100000"/>
              </a:lnSpc>
            </a:pPr>
            <a:r>
              <a:rPr dirty="0" sz="1100" spc="-140" b="1">
                <a:latin typeface="Times New Roman"/>
                <a:cs typeface="Times New Roman"/>
              </a:rPr>
              <a:t>ةيواستملا  </a:t>
            </a:r>
            <a:r>
              <a:rPr dirty="0" sz="1100" spc="-90" b="1">
                <a:latin typeface="Times New Roman"/>
                <a:cs typeface="Times New Roman"/>
              </a:rPr>
              <a:t>ةنراقملا </a:t>
            </a:r>
            <a:r>
              <a:rPr dirty="0" sz="1100" b="1">
                <a:latin typeface="Times New Roman"/>
                <a:cs typeface="Times New Roman"/>
              </a:rPr>
              <a:t>نع </a:t>
            </a:r>
            <a:r>
              <a:rPr dirty="0" sz="1100" spc="-275" b="1">
                <a:latin typeface="Times New Roman"/>
                <a:cs typeface="Times New Roman"/>
              </a:rPr>
              <a:t>ريبعتلل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185" b="1">
                <a:latin typeface="Times New Roman"/>
                <a:cs typeface="Times New Roman"/>
              </a:rPr>
              <a:t>بيكرتلا   </a:t>
            </a:r>
            <a:r>
              <a:rPr dirty="0" sz="1100" spc="45" b="1">
                <a:latin typeface="Times New Roman"/>
                <a:cs typeface="Times New Roman"/>
              </a:rPr>
              <a:t>اذه </a:t>
            </a:r>
            <a:r>
              <a:rPr dirty="0" sz="1100" spc="-200" b="1">
                <a:latin typeface="Times New Roman"/>
                <a:cs typeface="Times New Roman"/>
              </a:rPr>
              <a:t>مدختسي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2327" y="1533906"/>
            <a:ext cx="243141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Georgia"/>
                <a:cs typeface="Georgia"/>
              </a:rPr>
              <a:t>*Is Maths </a:t>
            </a:r>
            <a:r>
              <a:rPr dirty="0" sz="1100" b="1" u="sng">
                <a:latin typeface="Arial Black"/>
                <a:cs typeface="Arial Black"/>
              </a:rPr>
              <a:t>as popular as</a:t>
            </a:r>
            <a:r>
              <a:rPr dirty="0" sz="1100" spc="-175" b="1" u="sng">
                <a:latin typeface="Arial Black"/>
                <a:cs typeface="Arial Black"/>
              </a:rPr>
              <a:t> </a:t>
            </a:r>
            <a:r>
              <a:rPr dirty="0" sz="1100" spc="-5" b="1">
                <a:latin typeface="Georgia"/>
                <a:cs typeface="Georgia"/>
              </a:rPr>
              <a:t>Science?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51859" y="1533906"/>
            <a:ext cx="302831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Georgia"/>
                <a:cs typeface="Georgia"/>
              </a:rPr>
              <a:t>*Mahmoud </a:t>
            </a:r>
            <a:r>
              <a:rPr dirty="0" sz="1100" b="1">
                <a:latin typeface="Georgia"/>
                <a:cs typeface="Georgia"/>
              </a:rPr>
              <a:t>works </a:t>
            </a:r>
            <a:r>
              <a:rPr dirty="0" sz="1100" spc="5" b="1" u="sng">
                <a:latin typeface="Arial Black"/>
                <a:cs typeface="Arial Black"/>
              </a:rPr>
              <a:t>as </a:t>
            </a:r>
            <a:r>
              <a:rPr dirty="0" sz="1100" b="1" u="sng">
                <a:latin typeface="Arial Black"/>
                <a:cs typeface="Arial Black"/>
              </a:rPr>
              <a:t>hard as </a:t>
            </a:r>
            <a:r>
              <a:rPr dirty="0" sz="1100" b="1">
                <a:latin typeface="Georgia"/>
                <a:cs typeface="Georgia"/>
              </a:rPr>
              <a:t>his</a:t>
            </a:r>
            <a:r>
              <a:rPr dirty="0" sz="1100" spc="-14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brother.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9363" y="2067306"/>
            <a:ext cx="242633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 u="sng">
                <a:latin typeface="Arial Black"/>
                <a:cs typeface="Arial Black"/>
              </a:rPr>
              <a:t>(not </a:t>
            </a:r>
            <a:r>
              <a:rPr dirty="0" sz="1100" b="1" u="sng">
                <a:latin typeface="Arial Black"/>
                <a:cs typeface="Arial Black"/>
              </a:rPr>
              <a:t>) </a:t>
            </a:r>
            <a:r>
              <a:rPr dirty="0" sz="1100" spc="-5" b="1" u="sng">
                <a:latin typeface="Arial Black"/>
                <a:cs typeface="Arial Black"/>
              </a:rPr>
              <a:t>as+adjective </a:t>
            </a:r>
            <a:r>
              <a:rPr dirty="0" sz="1100" b="1" u="sng">
                <a:latin typeface="Arial Black"/>
                <a:cs typeface="Arial Black"/>
              </a:rPr>
              <a:t>/ </a:t>
            </a:r>
            <a:r>
              <a:rPr dirty="0" sz="1100" spc="-5" b="1" u="sng">
                <a:latin typeface="Arial Black"/>
                <a:cs typeface="Arial Black"/>
              </a:rPr>
              <a:t>adverb</a:t>
            </a:r>
            <a:r>
              <a:rPr dirty="0" sz="1100" spc="5" b="1" u="sng">
                <a:latin typeface="Arial Black"/>
                <a:cs typeface="Arial Black"/>
              </a:rPr>
              <a:t> </a:t>
            </a:r>
            <a:r>
              <a:rPr dirty="0" sz="1100" b="1" u="sng">
                <a:latin typeface="Arial Black"/>
                <a:cs typeface="Arial Black"/>
              </a:rPr>
              <a:t>+as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06521" y="2067306"/>
            <a:ext cx="273812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85" b="1">
                <a:latin typeface="Times New Roman"/>
                <a:cs typeface="Times New Roman"/>
              </a:rPr>
              <a:t>بيكرتلا   </a:t>
            </a:r>
            <a:r>
              <a:rPr dirty="0" sz="1100" spc="45" b="1">
                <a:latin typeface="Times New Roman"/>
                <a:cs typeface="Times New Roman"/>
              </a:rPr>
              <a:t>اذه </a:t>
            </a:r>
            <a:r>
              <a:rPr dirty="0" sz="1100" spc="-250" b="1">
                <a:latin typeface="Times New Roman"/>
                <a:cs typeface="Times New Roman"/>
              </a:rPr>
              <a:t>لبق                                     </a:t>
            </a:r>
            <a:r>
              <a:rPr dirty="0" sz="1100" b="1">
                <a:latin typeface="Arial Black"/>
                <a:cs typeface="Arial Black"/>
              </a:rPr>
              <a:t>Not  </a:t>
            </a:r>
            <a:r>
              <a:rPr dirty="0" sz="1100" spc="-185" b="1">
                <a:latin typeface="Times New Roman"/>
                <a:cs typeface="Times New Roman"/>
              </a:rPr>
              <a:t>مدختسن   </a:t>
            </a:r>
            <a:r>
              <a:rPr dirty="0" sz="1100" spc="-65" b="1">
                <a:latin typeface="Times New Roman"/>
                <a:cs typeface="Times New Roman"/>
              </a:rPr>
              <a:t>ةاواسملا </a:t>
            </a:r>
            <a:r>
              <a:rPr dirty="0" sz="1100" spc="-5" b="1">
                <a:latin typeface="Times New Roman"/>
                <a:cs typeface="Times New Roman"/>
              </a:rPr>
              <a:t>مدع </a:t>
            </a:r>
            <a:r>
              <a:rPr dirty="0" sz="1100" b="1">
                <a:latin typeface="Times New Roman"/>
                <a:cs typeface="Times New Roman"/>
              </a:rPr>
              <a:t>نع</a:t>
            </a:r>
            <a:r>
              <a:rPr dirty="0" sz="1100" spc="-120" b="1">
                <a:latin typeface="Times New Roman"/>
                <a:cs typeface="Times New Roman"/>
              </a:rPr>
              <a:t> </a:t>
            </a:r>
            <a:r>
              <a:rPr dirty="0" sz="1100" spc="-240" b="1">
                <a:latin typeface="Times New Roman"/>
                <a:cs typeface="Times New Roman"/>
              </a:rPr>
              <a:t>ريبعتلل</a:t>
            </a:r>
            <a:r>
              <a:rPr dirty="0" sz="1100" spc="-240" b="1">
                <a:latin typeface="Arial Black"/>
                <a:cs typeface="Arial Black"/>
              </a:rPr>
              <a:t>*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9363" y="2442209"/>
            <a:ext cx="215328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Georgia"/>
                <a:cs typeface="Georgia"/>
              </a:rPr>
              <a:t>*I </a:t>
            </a:r>
            <a:r>
              <a:rPr dirty="0" sz="1100" b="1">
                <a:latin typeface="Georgia"/>
                <a:cs typeface="Georgia"/>
              </a:rPr>
              <a:t>can </a:t>
            </a:r>
            <a:r>
              <a:rPr dirty="0" sz="1100" b="1" u="sng">
                <a:latin typeface="Arial Black"/>
                <a:cs typeface="Arial Black"/>
              </a:rPr>
              <a:t>not </a:t>
            </a:r>
            <a:r>
              <a:rPr dirty="0" sz="1100" b="1">
                <a:latin typeface="Georgia"/>
                <a:cs typeface="Georgia"/>
              </a:rPr>
              <a:t>run </a:t>
            </a:r>
            <a:r>
              <a:rPr dirty="0" sz="1100" b="1" u="sng">
                <a:latin typeface="Arial Black"/>
                <a:cs typeface="Arial Black"/>
              </a:rPr>
              <a:t>as </a:t>
            </a:r>
            <a:r>
              <a:rPr dirty="0" sz="1100" spc="-5" b="1" u="sng">
                <a:latin typeface="Arial Black"/>
                <a:cs typeface="Arial Black"/>
              </a:rPr>
              <a:t>fast </a:t>
            </a:r>
            <a:r>
              <a:rPr dirty="0" sz="1100" b="1" u="sng">
                <a:latin typeface="Arial Black"/>
                <a:cs typeface="Arial Black"/>
              </a:rPr>
              <a:t>as</a:t>
            </a:r>
            <a:r>
              <a:rPr dirty="0" sz="1100" spc="-240" b="1" u="sng">
                <a:latin typeface="Arial Black"/>
                <a:cs typeface="Arial Black"/>
              </a:rPr>
              <a:t> </a:t>
            </a:r>
            <a:r>
              <a:rPr dirty="0" sz="1100" spc="-5" b="1">
                <a:latin typeface="Georgia"/>
                <a:cs typeface="Georgia"/>
              </a:rPr>
              <a:t>you.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61359" y="2442209"/>
            <a:ext cx="329311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Georgia"/>
                <a:cs typeface="Georgia"/>
              </a:rPr>
              <a:t>*This </a:t>
            </a:r>
            <a:r>
              <a:rPr dirty="0" sz="1100" spc="-5" b="1">
                <a:latin typeface="Georgia"/>
                <a:cs typeface="Georgia"/>
              </a:rPr>
              <a:t>test </a:t>
            </a:r>
            <a:r>
              <a:rPr dirty="0" sz="1100" b="1">
                <a:latin typeface="Georgia"/>
                <a:cs typeface="Georgia"/>
              </a:rPr>
              <a:t>was </a:t>
            </a:r>
            <a:r>
              <a:rPr dirty="0" sz="1100" spc="-5" b="1" u="sng">
                <a:latin typeface="Arial Black"/>
                <a:cs typeface="Arial Black"/>
              </a:rPr>
              <a:t>not </a:t>
            </a:r>
            <a:r>
              <a:rPr dirty="0" sz="1100" b="1" u="sng">
                <a:latin typeface="Arial Black"/>
                <a:cs typeface="Arial Black"/>
              </a:rPr>
              <a:t>as </a:t>
            </a:r>
            <a:r>
              <a:rPr dirty="0" sz="1100" spc="-5" b="1" u="sng">
                <a:latin typeface="Arial Black"/>
                <a:cs typeface="Arial Black"/>
              </a:rPr>
              <a:t>difficult </a:t>
            </a:r>
            <a:r>
              <a:rPr dirty="0" sz="1100" b="1" u="sng">
                <a:latin typeface="Arial Black"/>
                <a:cs typeface="Arial Black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the last</a:t>
            </a:r>
            <a:r>
              <a:rPr dirty="0" sz="1100" spc="-8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one.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9363" y="2772918"/>
            <a:ext cx="3969385" cy="179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 u="heavy">
                <a:latin typeface="Georgia"/>
                <a:cs typeface="Georgia"/>
              </a:rPr>
              <a:t>**The </a:t>
            </a:r>
            <a:r>
              <a:rPr dirty="0" sz="1100" spc="-5" b="1" u="heavy">
                <a:latin typeface="Georgia"/>
                <a:cs typeface="Georgia"/>
              </a:rPr>
              <a:t>following words </a:t>
            </a:r>
            <a:r>
              <a:rPr dirty="0" sz="1100" b="1" u="heavy">
                <a:latin typeface="Georgia"/>
                <a:cs typeface="Georgia"/>
              </a:rPr>
              <a:t>are </a:t>
            </a:r>
            <a:r>
              <a:rPr dirty="0" sz="1100" spc="-5" b="1" u="heavy">
                <a:latin typeface="Georgia"/>
                <a:cs typeface="Georgia"/>
              </a:rPr>
              <a:t>both adjectives </a:t>
            </a:r>
            <a:r>
              <a:rPr dirty="0" sz="1100" b="1" u="heavy">
                <a:latin typeface="Georgia"/>
                <a:cs typeface="Georgia"/>
              </a:rPr>
              <a:t>and adverbs.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2635630" y="3260470"/>
          <a:ext cx="313436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840"/>
                <a:gridCol w="624839"/>
                <a:gridCol w="625094"/>
                <a:gridCol w="624840"/>
                <a:gridCol w="625220"/>
              </a:tblGrid>
              <a:tr h="301751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close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early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far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free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hard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daily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fair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fast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hard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wrong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3520566" y="4123563"/>
            <a:ext cx="2719070" cy="180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5" b="1">
                <a:latin typeface="Times New Roman"/>
                <a:cs typeface="Times New Roman"/>
              </a:rPr>
              <a:t>ةدودعملا </a:t>
            </a:r>
            <a:r>
              <a:rPr dirty="0" sz="1100" spc="-65" b="1">
                <a:latin typeface="Times New Roman"/>
                <a:cs typeface="Times New Roman"/>
              </a:rPr>
              <a:t>ءامسلأا </a:t>
            </a:r>
            <a:r>
              <a:rPr dirty="0" sz="1100" spc="-10" b="1">
                <a:latin typeface="Times New Roman"/>
                <a:cs typeface="Times New Roman"/>
              </a:rPr>
              <a:t>عم </a:t>
            </a:r>
            <a:r>
              <a:rPr dirty="0" sz="1100" spc="-140" b="1">
                <a:latin typeface="Times New Roman"/>
                <a:cs typeface="Times New Roman"/>
              </a:rPr>
              <a:t>ةيواستملا  </a:t>
            </a:r>
            <a:r>
              <a:rPr dirty="0" sz="1100" spc="-120" b="1">
                <a:latin typeface="Times New Roman"/>
                <a:cs typeface="Times New Roman"/>
              </a:rPr>
              <a:t>ةنراقملل  </a:t>
            </a:r>
            <a:r>
              <a:rPr dirty="0" sz="1100" spc="-185" b="1">
                <a:latin typeface="Times New Roman"/>
                <a:cs typeface="Times New Roman"/>
              </a:rPr>
              <a:t>بيكرتلا   </a:t>
            </a:r>
            <a:r>
              <a:rPr dirty="0" sz="1100" spc="45" b="1">
                <a:latin typeface="Times New Roman"/>
                <a:cs typeface="Times New Roman"/>
              </a:rPr>
              <a:t>اذه</a:t>
            </a:r>
            <a:r>
              <a:rPr dirty="0" sz="1100" spc="80" b="1">
                <a:latin typeface="Times New Roman"/>
                <a:cs typeface="Times New Roman"/>
              </a:rPr>
              <a:t> </a:t>
            </a:r>
            <a:r>
              <a:rPr dirty="0" sz="1100" spc="-200" b="1">
                <a:latin typeface="Times New Roman"/>
                <a:cs typeface="Times New Roman"/>
              </a:rPr>
              <a:t>مدختسي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6608" y="4123563"/>
            <a:ext cx="288544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 u="sng">
                <a:latin typeface="Arial Black"/>
                <a:cs typeface="Arial Black"/>
              </a:rPr>
              <a:t>as + many + </a:t>
            </a:r>
            <a:r>
              <a:rPr dirty="0" sz="1100" spc="-5" b="1" u="sng">
                <a:latin typeface="Arial Black"/>
                <a:cs typeface="Arial Black"/>
              </a:rPr>
              <a:t>(noun) </a:t>
            </a:r>
            <a:r>
              <a:rPr dirty="0" sz="1100" b="1" u="sng">
                <a:latin typeface="Arial Black"/>
                <a:cs typeface="Arial Black"/>
              </a:rPr>
              <a:t>+</a:t>
            </a:r>
            <a:r>
              <a:rPr dirty="0" sz="1100" spc="-80" b="1" u="sng">
                <a:latin typeface="Arial Black"/>
                <a:cs typeface="Arial Black"/>
              </a:rPr>
              <a:t> </a:t>
            </a:r>
            <a:r>
              <a:rPr dirty="0" sz="1100" b="1" u="sng">
                <a:latin typeface="Arial Black"/>
                <a:cs typeface="Arial Black"/>
              </a:rPr>
              <a:t>as</a:t>
            </a:r>
            <a:endParaRPr sz="1100">
              <a:latin typeface="Arial Black"/>
              <a:cs typeface="Arial Black"/>
            </a:endParaRPr>
          </a:p>
          <a:p>
            <a:pPr marL="234950">
              <a:lnSpc>
                <a:spcPct val="100000"/>
              </a:lnSpc>
              <a:spcBef>
                <a:spcPts val="225"/>
              </a:spcBef>
            </a:pPr>
            <a:r>
              <a:rPr dirty="0" sz="1100" b="1">
                <a:latin typeface="Georgia"/>
                <a:cs typeface="Georgia"/>
              </a:rPr>
              <a:t>* You </a:t>
            </a:r>
            <a:r>
              <a:rPr dirty="0" sz="1100" spc="-5" b="1">
                <a:latin typeface="Georgia"/>
                <a:cs typeface="Georgia"/>
              </a:rPr>
              <a:t>know </a:t>
            </a:r>
            <a:r>
              <a:rPr dirty="0" sz="1100" spc="5" b="1" u="sng">
                <a:latin typeface="Arial Black"/>
                <a:cs typeface="Arial Black"/>
              </a:rPr>
              <a:t>as </a:t>
            </a:r>
            <a:r>
              <a:rPr dirty="0" sz="1100" spc="-5" b="1" u="sng">
                <a:latin typeface="Arial Black"/>
                <a:cs typeface="Arial Black"/>
              </a:rPr>
              <a:t>many </a:t>
            </a:r>
            <a:r>
              <a:rPr dirty="0" sz="1100" b="1" u="sng">
                <a:latin typeface="Arial Black"/>
                <a:cs typeface="Arial Black"/>
              </a:rPr>
              <a:t>people as </a:t>
            </a:r>
            <a:r>
              <a:rPr dirty="0" sz="1100" b="1">
                <a:latin typeface="Georgia"/>
                <a:cs typeface="Georgia"/>
              </a:rPr>
              <a:t>I</a:t>
            </a:r>
            <a:r>
              <a:rPr dirty="0" sz="1100" spc="-16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do.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9363" y="4835271"/>
            <a:ext cx="640207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84879" algn="l"/>
              </a:tabLst>
            </a:pPr>
            <a:r>
              <a:rPr dirty="0" sz="1100" b="1" u="sng">
                <a:latin typeface="Arial Black"/>
                <a:cs typeface="Arial Black"/>
              </a:rPr>
              <a:t> </a:t>
            </a:r>
            <a:r>
              <a:rPr dirty="0" sz="1100" spc="-5" b="1" u="sng">
                <a:latin typeface="Arial Black"/>
                <a:cs typeface="Arial Black"/>
              </a:rPr>
              <a:t>(not </a:t>
            </a:r>
            <a:r>
              <a:rPr dirty="0" sz="1100" b="1" u="sng">
                <a:latin typeface="Arial Black"/>
                <a:cs typeface="Arial Black"/>
              </a:rPr>
              <a:t>) as + many + </a:t>
            </a:r>
            <a:r>
              <a:rPr dirty="0" sz="1100" spc="-5" b="1" u="sng">
                <a:latin typeface="Arial Black"/>
                <a:cs typeface="Arial Black"/>
              </a:rPr>
              <a:t>(noun)</a:t>
            </a:r>
            <a:r>
              <a:rPr dirty="0" sz="1100" spc="35" b="1" u="sng">
                <a:latin typeface="Arial Black"/>
                <a:cs typeface="Arial Black"/>
              </a:rPr>
              <a:t> </a:t>
            </a:r>
            <a:r>
              <a:rPr dirty="0" sz="1100" b="1" u="sng">
                <a:latin typeface="Arial Black"/>
                <a:cs typeface="Arial Black"/>
              </a:rPr>
              <a:t>+</a:t>
            </a:r>
            <a:r>
              <a:rPr dirty="0" sz="1100" spc="-5" b="1" u="sng">
                <a:latin typeface="Arial Black"/>
                <a:cs typeface="Arial Black"/>
              </a:rPr>
              <a:t> </a:t>
            </a:r>
            <a:r>
              <a:rPr dirty="0" sz="1100" b="1" u="sng">
                <a:latin typeface="Arial Black"/>
                <a:cs typeface="Arial Black"/>
              </a:rPr>
              <a:t>as</a:t>
            </a:r>
            <a:r>
              <a:rPr dirty="0" sz="1100" b="1">
                <a:latin typeface="Arial Black"/>
                <a:cs typeface="Arial Black"/>
              </a:rPr>
              <a:t>	</a:t>
            </a:r>
            <a:r>
              <a:rPr dirty="0" sz="1100" spc="-55" b="1">
                <a:latin typeface="Times New Roman"/>
                <a:cs typeface="Times New Roman"/>
              </a:rPr>
              <a:t>ةدودعملا </a:t>
            </a:r>
            <a:r>
              <a:rPr dirty="0" sz="1100" spc="-65" b="1">
                <a:latin typeface="Times New Roman"/>
                <a:cs typeface="Times New Roman"/>
              </a:rPr>
              <a:t>ءامسلأا </a:t>
            </a:r>
            <a:r>
              <a:rPr dirty="0" sz="1100" spc="-20" b="1">
                <a:latin typeface="Times New Roman"/>
                <a:cs typeface="Times New Roman"/>
              </a:rPr>
              <a:t>عم </a:t>
            </a:r>
            <a:r>
              <a:rPr dirty="0" sz="1100" spc="-140" b="1">
                <a:latin typeface="Times New Roman"/>
                <a:cs typeface="Times New Roman"/>
              </a:rPr>
              <a:t>ةيواستملا  ريغ  </a:t>
            </a:r>
            <a:r>
              <a:rPr dirty="0" sz="1100" spc="-120" b="1">
                <a:latin typeface="Times New Roman"/>
                <a:cs typeface="Times New Roman"/>
              </a:rPr>
              <a:t>ةنراقملل  </a:t>
            </a:r>
            <a:r>
              <a:rPr dirty="0" sz="1100" spc="-185" b="1">
                <a:latin typeface="Times New Roman"/>
                <a:cs typeface="Times New Roman"/>
              </a:rPr>
              <a:t>بيكرتلا   </a:t>
            </a:r>
            <a:r>
              <a:rPr dirty="0" sz="1100" spc="40" b="1">
                <a:latin typeface="Times New Roman"/>
                <a:cs typeface="Times New Roman"/>
              </a:rPr>
              <a:t>اذه</a:t>
            </a:r>
            <a:r>
              <a:rPr dirty="0" sz="1100" spc="170" b="1">
                <a:latin typeface="Times New Roman"/>
                <a:cs typeface="Times New Roman"/>
              </a:rPr>
              <a:t> </a:t>
            </a:r>
            <a:r>
              <a:rPr dirty="0" sz="1100" spc="-204" b="1">
                <a:latin typeface="Times New Roman"/>
                <a:cs typeface="Times New Roman"/>
              </a:rPr>
              <a:t>مدختسي</a:t>
            </a:r>
            <a:endParaRPr sz="110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  <a:spcBef>
                <a:spcPts val="225"/>
              </a:spcBef>
            </a:pPr>
            <a:r>
              <a:rPr dirty="0" sz="1100" b="1">
                <a:latin typeface="Georgia"/>
                <a:cs typeface="Georgia"/>
              </a:rPr>
              <a:t>*There </a:t>
            </a:r>
            <a:r>
              <a:rPr dirty="0" sz="1100" spc="-5" b="1">
                <a:latin typeface="Georgia"/>
                <a:cs typeface="Georgia"/>
              </a:rPr>
              <a:t>are </a:t>
            </a:r>
            <a:r>
              <a:rPr dirty="0" sz="1100" spc="-5" b="1" u="sng">
                <a:latin typeface="Arial Black"/>
                <a:cs typeface="Arial Black"/>
              </a:rPr>
              <a:t>not </a:t>
            </a:r>
            <a:r>
              <a:rPr dirty="0" sz="1100" b="1" u="sng">
                <a:latin typeface="Arial Black"/>
                <a:cs typeface="Arial Black"/>
              </a:rPr>
              <a:t>as </a:t>
            </a:r>
            <a:r>
              <a:rPr dirty="0" sz="1100" spc="-5" b="1" u="sng">
                <a:latin typeface="Arial Black"/>
                <a:cs typeface="Arial Black"/>
              </a:rPr>
              <a:t>many </a:t>
            </a:r>
            <a:r>
              <a:rPr dirty="0" sz="1100" b="1" u="sng">
                <a:latin typeface="Arial Black"/>
                <a:cs typeface="Arial Black"/>
              </a:rPr>
              <a:t>people in </a:t>
            </a:r>
            <a:r>
              <a:rPr dirty="0" sz="1100" spc="-5" b="1" u="sng">
                <a:latin typeface="Arial Black"/>
                <a:cs typeface="Arial Black"/>
              </a:rPr>
              <a:t>our class </a:t>
            </a:r>
            <a:r>
              <a:rPr dirty="0" sz="1100" b="1" u="sng">
                <a:latin typeface="Arial Black"/>
                <a:cs typeface="Arial Black"/>
              </a:rPr>
              <a:t>as </a:t>
            </a:r>
            <a:r>
              <a:rPr dirty="0" sz="1100" b="1">
                <a:latin typeface="Georgia"/>
                <a:cs typeface="Georgia"/>
              </a:rPr>
              <a:t>in</a:t>
            </a:r>
            <a:r>
              <a:rPr dirty="0" sz="1100" spc="-6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yours.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99363" y="5545709"/>
            <a:ext cx="184277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 u="sng">
                <a:latin typeface="Arial Black"/>
                <a:cs typeface="Arial Black"/>
              </a:rPr>
              <a:t>as + much + </a:t>
            </a:r>
            <a:r>
              <a:rPr dirty="0" sz="1100" spc="-5" b="1" u="sng">
                <a:latin typeface="Arial Black"/>
                <a:cs typeface="Arial Black"/>
              </a:rPr>
              <a:t>(noun) </a:t>
            </a:r>
            <a:r>
              <a:rPr dirty="0" sz="1100" b="1" u="sng">
                <a:latin typeface="Arial Black"/>
                <a:cs typeface="Arial Black"/>
              </a:rPr>
              <a:t>+</a:t>
            </a:r>
            <a:r>
              <a:rPr dirty="0" sz="1100" spc="-70" b="1" u="sng">
                <a:latin typeface="Arial Black"/>
                <a:cs typeface="Arial Black"/>
              </a:rPr>
              <a:t> </a:t>
            </a:r>
            <a:r>
              <a:rPr dirty="0" sz="1100" b="1" u="sng">
                <a:latin typeface="Arial Black"/>
                <a:cs typeface="Arial Black"/>
              </a:rPr>
              <a:t>as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82466" y="5545709"/>
            <a:ext cx="2927985" cy="180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5" b="1">
                <a:latin typeface="Times New Roman"/>
                <a:cs typeface="Times New Roman"/>
              </a:rPr>
              <a:t>ةدودعملا </a:t>
            </a:r>
            <a:r>
              <a:rPr dirty="0" sz="1100" spc="-140" b="1">
                <a:latin typeface="Times New Roman"/>
                <a:cs typeface="Times New Roman"/>
              </a:rPr>
              <a:t>ريغ  </a:t>
            </a:r>
            <a:r>
              <a:rPr dirty="0" sz="1100" spc="-65" b="1">
                <a:latin typeface="Times New Roman"/>
                <a:cs typeface="Times New Roman"/>
              </a:rPr>
              <a:t>ءامسلأا </a:t>
            </a:r>
            <a:r>
              <a:rPr dirty="0" sz="1100" spc="-10" b="1">
                <a:latin typeface="Times New Roman"/>
                <a:cs typeface="Times New Roman"/>
              </a:rPr>
              <a:t>عم </a:t>
            </a:r>
            <a:r>
              <a:rPr dirty="0" sz="1100" spc="-140" b="1">
                <a:latin typeface="Times New Roman"/>
                <a:cs typeface="Times New Roman"/>
              </a:rPr>
              <a:t>ةيواستملا  </a:t>
            </a:r>
            <a:r>
              <a:rPr dirty="0" sz="1100" spc="-120" b="1">
                <a:latin typeface="Times New Roman"/>
                <a:cs typeface="Times New Roman"/>
              </a:rPr>
              <a:t>ةنراقملل  </a:t>
            </a:r>
            <a:r>
              <a:rPr dirty="0" sz="1100" spc="-185" b="1">
                <a:latin typeface="Times New Roman"/>
                <a:cs typeface="Times New Roman"/>
              </a:rPr>
              <a:t>بيكرتلا   </a:t>
            </a:r>
            <a:r>
              <a:rPr dirty="0" sz="1100" spc="45" b="1">
                <a:latin typeface="Times New Roman"/>
                <a:cs typeface="Times New Roman"/>
              </a:rPr>
              <a:t>اذه</a:t>
            </a:r>
            <a:r>
              <a:rPr dirty="0" sz="1100" spc="95" b="1">
                <a:latin typeface="Times New Roman"/>
                <a:cs typeface="Times New Roman"/>
              </a:rPr>
              <a:t> </a:t>
            </a:r>
            <a:r>
              <a:rPr dirty="0" sz="1100" spc="-200" b="1">
                <a:latin typeface="Times New Roman"/>
                <a:cs typeface="Times New Roman"/>
              </a:rPr>
              <a:t>مدختسي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9363" y="5743828"/>
            <a:ext cx="6773545" cy="19869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4640">
              <a:lnSpc>
                <a:spcPct val="100000"/>
              </a:lnSpc>
            </a:pPr>
            <a:r>
              <a:rPr dirty="0" sz="1100" b="1">
                <a:latin typeface="Georgia"/>
                <a:cs typeface="Georgia"/>
              </a:rPr>
              <a:t>*He's had </a:t>
            </a:r>
            <a:r>
              <a:rPr dirty="0" sz="1100" b="1" u="sng">
                <a:latin typeface="Arial Black"/>
                <a:cs typeface="Arial Black"/>
              </a:rPr>
              <a:t>as </a:t>
            </a:r>
            <a:r>
              <a:rPr dirty="0" sz="1100" spc="-5" b="1" u="sng">
                <a:latin typeface="Arial Black"/>
                <a:cs typeface="Arial Black"/>
              </a:rPr>
              <a:t>much </a:t>
            </a:r>
            <a:r>
              <a:rPr dirty="0" sz="1100" b="1" u="sng">
                <a:latin typeface="Arial Black"/>
                <a:cs typeface="Arial Black"/>
              </a:rPr>
              <a:t>success as </a:t>
            </a:r>
            <a:r>
              <a:rPr dirty="0" sz="1100" b="1">
                <a:latin typeface="Georgia"/>
                <a:cs typeface="Georgia"/>
              </a:rPr>
              <a:t>his </a:t>
            </a:r>
            <a:r>
              <a:rPr dirty="0" sz="1100" spc="-5" b="1">
                <a:latin typeface="Georgia"/>
                <a:cs typeface="Georgia"/>
              </a:rPr>
              <a:t>brother</a:t>
            </a:r>
            <a:r>
              <a:rPr dirty="0" sz="1100" spc="-13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has.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446779" algn="l"/>
              </a:tabLst>
            </a:pPr>
            <a:r>
              <a:rPr dirty="0" sz="1100" spc="-5" b="1" u="sng">
                <a:latin typeface="Arial Black"/>
                <a:cs typeface="Arial Black"/>
              </a:rPr>
              <a:t>(not </a:t>
            </a:r>
            <a:r>
              <a:rPr dirty="0" sz="1100" b="1" u="sng">
                <a:latin typeface="Arial Black"/>
                <a:cs typeface="Arial Black"/>
              </a:rPr>
              <a:t>) as + much + </a:t>
            </a:r>
            <a:r>
              <a:rPr dirty="0" sz="1100" spc="-5" b="1" u="sng">
                <a:latin typeface="Arial Black"/>
                <a:cs typeface="Arial Black"/>
              </a:rPr>
              <a:t>(noun)</a:t>
            </a:r>
            <a:r>
              <a:rPr dirty="0" sz="1100" spc="45" b="1" u="sng">
                <a:latin typeface="Arial Black"/>
                <a:cs typeface="Arial Black"/>
              </a:rPr>
              <a:t> </a:t>
            </a:r>
            <a:r>
              <a:rPr dirty="0" sz="1100" b="1" u="sng">
                <a:latin typeface="Arial Black"/>
                <a:cs typeface="Arial Black"/>
              </a:rPr>
              <a:t>+</a:t>
            </a:r>
            <a:r>
              <a:rPr dirty="0" sz="1100" spc="-5" b="1" u="sng">
                <a:latin typeface="Arial Black"/>
                <a:cs typeface="Arial Black"/>
              </a:rPr>
              <a:t> </a:t>
            </a:r>
            <a:r>
              <a:rPr dirty="0" sz="1100" b="1" u="sng">
                <a:latin typeface="Arial Black"/>
                <a:cs typeface="Arial Black"/>
              </a:rPr>
              <a:t>as</a:t>
            </a:r>
            <a:r>
              <a:rPr dirty="0" sz="1100" b="1">
                <a:latin typeface="Arial Black"/>
                <a:cs typeface="Arial Black"/>
              </a:rPr>
              <a:t>	</a:t>
            </a:r>
            <a:r>
              <a:rPr dirty="0" sz="1100" spc="-55" b="1">
                <a:latin typeface="Times New Roman"/>
                <a:cs typeface="Times New Roman"/>
              </a:rPr>
              <a:t>ةدودعملا </a:t>
            </a:r>
            <a:r>
              <a:rPr dirty="0" sz="1100" spc="-140" b="1">
                <a:latin typeface="Times New Roman"/>
                <a:cs typeface="Times New Roman"/>
              </a:rPr>
              <a:t>ريغ  </a:t>
            </a:r>
            <a:r>
              <a:rPr dirty="0" sz="1100" spc="-65" b="1">
                <a:latin typeface="Times New Roman"/>
                <a:cs typeface="Times New Roman"/>
              </a:rPr>
              <a:t>ءامسلأا </a:t>
            </a:r>
            <a:r>
              <a:rPr dirty="0" sz="1100" spc="-20" b="1">
                <a:latin typeface="Times New Roman"/>
                <a:cs typeface="Times New Roman"/>
              </a:rPr>
              <a:t>عم </a:t>
            </a:r>
            <a:r>
              <a:rPr dirty="0" sz="1100" spc="-140" b="1">
                <a:latin typeface="Times New Roman"/>
                <a:cs typeface="Times New Roman"/>
              </a:rPr>
              <a:t>ةيواستملا  ريغ  </a:t>
            </a:r>
            <a:r>
              <a:rPr dirty="0" sz="1100" spc="-120" b="1">
                <a:latin typeface="Times New Roman"/>
                <a:cs typeface="Times New Roman"/>
              </a:rPr>
              <a:t>ةنراقملل  </a:t>
            </a:r>
            <a:r>
              <a:rPr dirty="0" sz="1100" spc="-185" b="1">
                <a:latin typeface="Times New Roman"/>
                <a:cs typeface="Times New Roman"/>
              </a:rPr>
              <a:t>بيكرتلا   </a:t>
            </a:r>
            <a:r>
              <a:rPr dirty="0" sz="1100" spc="40" b="1">
                <a:latin typeface="Times New Roman"/>
                <a:cs typeface="Times New Roman"/>
              </a:rPr>
              <a:t>اذه</a:t>
            </a:r>
            <a:r>
              <a:rPr dirty="0" sz="1100" spc="190" b="1">
                <a:latin typeface="Times New Roman"/>
                <a:cs typeface="Times New Roman"/>
              </a:rPr>
              <a:t> </a:t>
            </a:r>
            <a:r>
              <a:rPr dirty="0" sz="1100" spc="-204" b="1">
                <a:latin typeface="Times New Roman"/>
                <a:cs typeface="Times New Roman"/>
              </a:rPr>
              <a:t>مدختسي</a:t>
            </a:r>
            <a:endParaRPr sz="1100">
              <a:latin typeface="Times New Roman"/>
              <a:cs typeface="Times New Roman"/>
            </a:endParaRPr>
          </a:p>
          <a:p>
            <a:pPr marL="241300" indent="17780">
              <a:lnSpc>
                <a:spcPct val="100000"/>
              </a:lnSpc>
              <a:spcBef>
                <a:spcPts val="215"/>
              </a:spcBef>
              <a:buFont typeface="Georgia"/>
              <a:buChar char="*"/>
              <a:tabLst>
                <a:tab pos="362585" algn="l"/>
              </a:tabLst>
            </a:pP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don’t </a:t>
            </a:r>
            <a:r>
              <a:rPr dirty="0" sz="1100" b="1">
                <a:latin typeface="Georgia"/>
                <a:cs typeface="Georgia"/>
              </a:rPr>
              <a:t>eat </a:t>
            </a:r>
            <a:r>
              <a:rPr dirty="0" sz="1100" b="1" u="sng">
                <a:latin typeface="Arial Black"/>
                <a:cs typeface="Arial Black"/>
              </a:rPr>
              <a:t>as much </a:t>
            </a:r>
            <a:r>
              <a:rPr dirty="0" sz="1100" spc="-5" b="1" u="sng">
                <a:latin typeface="Arial Black"/>
                <a:cs typeface="Arial Black"/>
              </a:rPr>
              <a:t>fast food </a:t>
            </a:r>
            <a:r>
              <a:rPr dirty="0" sz="1100" b="1" u="sng">
                <a:latin typeface="Arial Black"/>
                <a:cs typeface="Arial Black"/>
              </a:rPr>
              <a:t>as </a:t>
            </a:r>
            <a:r>
              <a:rPr dirty="0" sz="1100" spc="-5" b="1">
                <a:latin typeface="Georgia"/>
                <a:cs typeface="Georgia"/>
              </a:rPr>
              <a:t>my</a:t>
            </a:r>
            <a:r>
              <a:rPr dirty="0" sz="1100" spc="-10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brother.</a:t>
            </a:r>
            <a:endParaRPr sz="1100">
              <a:latin typeface="Georgia"/>
              <a:cs typeface="Georgia"/>
            </a:endParaRPr>
          </a:p>
          <a:p>
            <a:pPr marL="3326129">
              <a:lnSpc>
                <a:spcPct val="100000"/>
              </a:lnSpc>
              <a:spcBef>
                <a:spcPts val="815"/>
              </a:spcBef>
            </a:pPr>
            <a:r>
              <a:rPr dirty="0" sz="1100" spc="-5" b="1">
                <a:latin typeface="Georgia"/>
                <a:cs typeface="Georgia"/>
              </a:rPr>
              <a:t>than( </a:t>
            </a:r>
            <a:r>
              <a:rPr dirty="0" sz="1100" spc="-70" b="1">
                <a:latin typeface="Arial"/>
                <a:cs typeface="Arial"/>
              </a:rPr>
              <a:t>لاو </a:t>
            </a:r>
            <a:r>
              <a:rPr dirty="0" sz="1100" spc="-5" b="1">
                <a:latin typeface="Georgia"/>
                <a:cs typeface="Georgia"/>
              </a:rPr>
              <a:t>)the  </a:t>
            </a:r>
            <a:r>
              <a:rPr dirty="0" sz="1100" spc="-185" b="1">
                <a:latin typeface="Arial"/>
                <a:cs typeface="Arial"/>
              </a:rPr>
              <a:t>مدختسن   </a:t>
            </a:r>
            <a:r>
              <a:rPr dirty="0" sz="1100" spc="-100" b="1">
                <a:latin typeface="Arial"/>
                <a:cs typeface="Arial"/>
              </a:rPr>
              <a:t>لا </a:t>
            </a:r>
            <a:r>
              <a:rPr dirty="0" sz="1100" spc="-5" b="1">
                <a:latin typeface="Georgia"/>
                <a:cs typeface="Georgia"/>
              </a:rPr>
              <a:t>as ………………..as  </a:t>
            </a:r>
            <a:r>
              <a:rPr dirty="0" sz="1100" spc="-50" b="1">
                <a:latin typeface="Arial"/>
                <a:cs typeface="Arial"/>
              </a:rPr>
              <a:t>تلااح </a:t>
            </a:r>
            <a:r>
              <a:rPr dirty="0" sz="1100" spc="-125" b="1">
                <a:latin typeface="Arial"/>
                <a:cs typeface="Arial"/>
              </a:rPr>
              <a:t>عيمج 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85" b="1">
                <a:latin typeface="Arial"/>
                <a:cs typeface="Arial"/>
              </a:rPr>
              <a:t>يف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736089">
              <a:lnSpc>
                <a:spcPct val="100000"/>
              </a:lnSpc>
              <a:spcBef>
                <a:spcPts val="725"/>
              </a:spcBef>
            </a:pPr>
            <a:r>
              <a:rPr dirty="0" sz="1100" b="1">
                <a:latin typeface="Times New Roman"/>
                <a:cs typeface="Times New Roman"/>
              </a:rPr>
              <a:t>. </a:t>
            </a:r>
            <a:r>
              <a:rPr dirty="0" sz="1100" spc="-70" b="1">
                <a:latin typeface="Times New Roman"/>
                <a:cs typeface="Times New Roman"/>
              </a:rPr>
              <a:t>ةلمجلا </a:t>
            </a:r>
            <a:r>
              <a:rPr dirty="0" sz="1100" b="1">
                <a:latin typeface="Times New Roman"/>
                <a:cs typeface="Times New Roman"/>
              </a:rPr>
              <a:t>وأ </a:t>
            </a:r>
            <a:r>
              <a:rPr dirty="0" sz="1100" spc="-100" b="1">
                <a:latin typeface="Times New Roman"/>
                <a:cs typeface="Times New Roman"/>
              </a:rPr>
              <a:t>ملاكلا  </a:t>
            </a:r>
            <a:r>
              <a:rPr dirty="0" sz="1100" spc="-180" b="1">
                <a:latin typeface="Times New Roman"/>
                <a:cs typeface="Times New Roman"/>
              </a:rPr>
              <a:t>قايس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50" b="1">
                <a:latin typeface="Times New Roman"/>
                <a:cs typeface="Times New Roman"/>
              </a:rPr>
              <a:t>للاخ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45" b="1">
                <a:latin typeface="Times New Roman"/>
                <a:cs typeface="Times New Roman"/>
              </a:rPr>
              <a:t>هيلإ  </a:t>
            </a:r>
            <a:r>
              <a:rPr dirty="0" sz="1100" spc="-75" b="1">
                <a:latin typeface="Times New Roman"/>
                <a:cs typeface="Times New Roman"/>
              </a:rPr>
              <a:t>ةراشلإا </a:t>
            </a:r>
            <a:r>
              <a:rPr dirty="0" sz="1100" spc="-80" b="1">
                <a:latin typeface="Times New Roman"/>
                <a:cs typeface="Times New Roman"/>
              </a:rPr>
              <a:t>تمهف </a:t>
            </a:r>
            <a:r>
              <a:rPr dirty="0" sz="1100" b="1">
                <a:latin typeface="Times New Roman"/>
                <a:cs typeface="Times New Roman"/>
              </a:rPr>
              <a:t>اذإ  </a:t>
            </a:r>
            <a:r>
              <a:rPr dirty="0" sz="1100" spc="-60" b="1">
                <a:latin typeface="Times New Roman"/>
                <a:cs typeface="Times New Roman"/>
              </a:rPr>
              <a:t>دودعملا </a:t>
            </a:r>
            <a:r>
              <a:rPr dirty="0" sz="1100" spc="-140" b="1">
                <a:latin typeface="Times New Roman"/>
                <a:cs typeface="Times New Roman"/>
              </a:rPr>
              <a:t>ريغ  </a:t>
            </a:r>
            <a:r>
              <a:rPr dirty="0" sz="1100" b="1">
                <a:latin typeface="Times New Roman"/>
                <a:cs typeface="Times New Roman"/>
              </a:rPr>
              <a:t>وأ </a:t>
            </a:r>
            <a:r>
              <a:rPr dirty="0" sz="1100" spc="-60" b="1">
                <a:latin typeface="Times New Roman"/>
                <a:cs typeface="Times New Roman"/>
              </a:rPr>
              <a:t>دودعملا </a:t>
            </a:r>
            <a:r>
              <a:rPr dirty="0" sz="1100" spc="-105" b="1">
                <a:latin typeface="Times New Roman"/>
                <a:cs typeface="Times New Roman"/>
              </a:rPr>
              <a:t>مسلاا  </a:t>
            </a:r>
            <a:r>
              <a:rPr dirty="0" sz="1100" spc="-20" b="1">
                <a:latin typeface="Times New Roman"/>
                <a:cs typeface="Times New Roman"/>
              </a:rPr>
              <a:t>فذح </a:t>
            </a:r>
            <a:r>
              <a:rPr dirty="0" sz="1100" spc="-140" b="1">
                <a:latin typeface="Times New Roman"/>
                <a:cs typeface="Times New Roman"/>
              </a:rPr>
              <a:t>نكمي  </a:t>
            </a:r>
            <a:r>
              <a:rPr dirty="0" sz="1100" b="1">
                <a:latin typeface="Times New Roman"/>
                <a:cs typeface="Times New Roman"/>
              </a:rPr>
              <a:t>: </a:t>
            </a:r>
            <a:r>
              <a:rPr dirty="0" sz="1100" spc="-10" b="1">
                <a:latin typeface="Times New Roman"/>
                <a:cs typeface="Times New Roman"/>
              </a:rPr>
              <a:t>ةظحلام  </a:t>
            </a:r>
            <a:r>
              <a:rPr dirty="0" sz="1100" b="1">
                <a:latin typeface="Times New Roman"/>
                <a:cs typeface="Times New Roman"/>
              </a:rPr>
              <a:t>***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150">
              <a:latin typeface="Times New Roman"/>
              <a:cs typeface="Times New Roman"/>
            </a:endParaRPr>
          </a:p>
          <a:p>
            <a:pPr marL="241300" marR="816610">
              <a:lnSpc>
                <a:spcPct val="117300"/>
              </a:lnSpc>
              <a:buChar char="*"/>
              <a:tabLst>
                <a:tab pos="344170" algn="l"/>
              </a:tabLst>
            </a:pPr>
            <a:r>
              <a:rPr dirty="0" sz="1100" b="1">
                <a:latin typeface="Georgia"/>
                <a:cs typeface="Georgia"/>
              </a:rPr>
              <a:t>I have </a:t>
            </a:r>
            <a:r>
              <a:rPr dirty="0" sz="1100" spc="-5" b="1">
                <a:latin typeface="Georgia"/>
                <a:cs typeface="Georgia"/>
              </a:rPr>
              <a:t>three brothers. </a:t>
            </a:r>
            <a:r>
              <a:rPr dirty="0" sz="1100" b="1">
                <a:latin typeface="Georgia"/>
                <a:cs typeface="Georgia"/>
              </a:rPr>
              <a:t>That's </a:t>
            </a:r>
            <a:r>
              <a:rPr dirty="0" sz="1100" b="1" u="sng">
                <a:latin typeface="Arial Black"/>
                <a:cs typeface="Arial Black"/>
              </a:rPr>
              <a:t>as many as </a:t>
            </a:r>
            <a:r>
              <a:rPr dirty="0" sz="1100" spc="-5" b="1">
                <a:latin typeface="Georgia"/>
                <a:cs typeface="Georgia"/>
              </a:rPr>
              <a:t>you have. ("brothers"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understood)  </a:t>
            </a:r>
            <a:r>
              <a:rPr dirty="0" sz="1100" b="1">
                <a:latin typeface="Georgia"/>
                <a:cs typeface="Georgia"/>
              </a:rPr>
              <a:t>I'm </a:t>
            </a:r>
            <a:r>
              <a:rPr dirty="0" sz="1100" spc="-5" b="1">
                <a:latin typeface="Georgia"/>
                <a:cs typeface="Georgia"/>
              </a:rPr>
              <a:t>not </a:t>
            </a:r>
            <a:r>
              <a:rPr dirty="0" sz="1100" b="1">
                <a:latin typeface="Georgia"/>
                <a:cs typeface="Georgia"/>
              </a:rPr>
              <a:t>hungry. </a:t>
            </a:r>
            <a:r>
              <a:rPr dirty="0" sz="1100" spc="-5" b="1">
                <a:latin typeface="Georgia"/>
                <a:cs typeface="Georgia"/>
              </a:rPr>
              <a:t>I've had </a:t>
            </a:r>
            <a:r>
              <a:rPr dirty="0" sz="1100" b="1" u="sng">
                <a:latin typeface="Arial Black"/>
                <a:cs typeface="Arial Black"/>
              </a:rPr>
              <a:t>as much as </a:t>
            </a: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want. ("food" </a:t>
            </a:r>
            <a:r>
              <a:rPr dirty="0" sz="1100" b="1">
                <a:latin typeface="Georgia"/>
                <a:cs typeface="Georgia"/>
              </a:rPr>
              <a:t>is</a:t>
            </a:r>
            <a:r>
              <a:rPr dirty="0" sz="1100" spc="-10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understood)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ts val="1305"/>
              </a:lnSpc>
            </a:pP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1045" y="8736203"/>
            <a:ext cx="268789" cy="2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40582" y="8714231"/>
            <a:ext cx="399160" cy="304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54196" y="8411591"/>
            <a:ext cx="630555" cy="486409"/>
          </a:xfrm>
          <a:custGeom>
            <a:avLst/>
            <a:gdLst/>
            <a:ahLst/>
            <a:cxnLst/>
            <a:rect l="l" t="t" r="r" b="b"/>
            <a:pathLst>
              <a:path w="630554" h="486409">
                <a:moveTo>
                  <a:pt x="182134" y="227837"/>
                </a:moveTo>
                <a:lnTo>
                  <a:pt x="47370" y="227837"/>
                </a:lnTo>
                <a:lnTo>
                  <a:pt x="54228" y="228853"/>
                </a:lnTo>
                <a:lnTo>
                  <a:pt x="59308" y="231393"/>
                </a:lnTo>
                <a:lnTo>
                  <a:pt x="214502" y="419798"/>
                </a:lnTo>
                <a:lnTo>
                  <a:pt x="230377" y="449872"/>
                </a:lnTo>
                <a:lnTo>
                  <a:pt x="228365" y="456696"/>
                </a:lnTo>
                <a:lnTo>
                  <a:pt x="198627" y="477519"/>
                </a:lnTo>
                <a:lnTo>
                  <a:pt x="194690" y="479336"/>
                </a:lnTo>
                <a:lnTo>
                  <a:pt x="196468" y="481634"/>
                </a:lnTo>
                <a:lnTo>
                  <a:pt x="198374" y="483971"/>
                </a:lnTo>
                <a:lnTo>
                  <a:pt x="200151" y="486270"/>
                </a:lnTo>
                <a:lnTo>
                  <a:pt x="230258" y="472667"/>
                </a:lnTo>
                <a:lnTo>
                  <a:pt x="260223" y="458685"/>
                </a:lnTo>
                <a:lnTo>
                  <a:pt x="290091" y="444332"/>
                </a:lnTo>
                <a:lnTo>
                  <a:pt x="306568" y="436201"/>
                </a:lnTo>
                <a:lnTo>
                  <a:pt x="274542" y="436201"/>
                </a:lnTo>
                <a:lnTo>
                  <a:pt x="266445" y="435317"/>
                </a:lnTo>
                <a:lnTo>
                  <a:pt x="236600" y="409282"/>
                </a:lnTo>
                <a:lnTo>
                  <a:pt x="102869" y="239140"/>
                </a:lnTo>
                <a:lnTo>
                  <a:pt x="205397" y="239140"/>
                </a:lnTo>
                <a:lnTo>
                  <a:pt x="182134" y="227837"/>
                </a:lnTo>
                <a:close/>
              </a:path>
              <a:path w="630554" h="486409">
                <a:moveTo>
                  <a:pt x="314451" y="422681"/>
                </a:moveTo>
                <a:lnTo>
                  <a:pt x="302259" y="428764"/>
                </a:lnTo>
                <a:lnTo>
                  <a:pt x="292449" y="432910"/>
                </a:lnTo>
                <a:lnTo>
                  <a:pt x="283209" y="435394"/>
                </a:lnTo>
                <a:lnTo>
                  <a:pt x="274542" y="436201"/>
                </a:lnTo>
                <a:lnTo>
                  <a:pt x="306568" y="436201"/>
                </a:lnTo>
                <a:lnTo>
                  <a:pt x="319913" y="429615"/>
                </a:lnTo>
                <a:lnTo>
                  <a:pt x="318134" y="427316"/>
                </a:lnTo>
                <a:lnTo>
                  <a:pt x="316229" y="424980"/>
                </a:lnTo>
                <a:lnTo>
                  <a:pt x="314451" y="422681"/>
                </a:lnTo>
                <a:close/>
              </a:path>
              <a:path w="630554" h="486409">
                <a:moveTo>
                  <a:pt x="205397" y="239140"/>
                </a:moveTo>
                <a:lnTo>
                  <a:pt x="102869" y="239140"/>
                </a:lnTo>
                <a:lnTo>
                  <a:pt x="145724" y="260745"/>
                </a:lnTo>
                <a:lnTo>
                  <a:pt x="402336" y="386880"/>
                </a:lnTo>
                <a:lnTo>
                  <a:pt x="407669" y="383971"/>
                </a:lnTo>
                <a:lnTo>
                  <a:pt x="410463" y="382523"/>
                </a:lnTo>
                <a:lnTo>
                  <a:pt x="403581" y="335073"/>
                </a:lnTo>
                <a:lnTo>
                  <a:pt x="401746" y="321944"/>
                </a:lnTo>
                <a:lnTo>
                  <a:pt x="376554" y="321944"/>
                </a:lnTo>
                <a:lnTo>
                  <a:pt x="205397" y="239140"/>
                </a:lnTo>
                <a:close/>
              </a:path>
              <a:path w="630554" h="486409">
                <a:moveTo>
                  <a:pt x="437632" y="96265"/>
                </a:moveTo>
                <a:lnTo>
                  <a:pt x="369696" y="96265"/>
                </a:lnTo>
                <a:lnTo>
                  <a:pt x="503427" y="266318"/>
                </a:lnTo>
                <a:lnTo>
                  <a:pt x="510807" y="276244"/>
                </a:lnTo>
                <a:lnTo>
                  <a:pt x="515985" y="284670"/>
                </a:lnTo>
                <a:lnTo>
                  <a:pt x="518947" y="291572"/>
                </a:lnTo>
                <a:lnTo>
                  <a:pt x="519683" y="296925"/>
                </a:lnTo>
                <a:lnTo>
                  <a:pt x="518148" y="304113"/>
                </a:lnTo>
                <a:lnTo>
                  <a:pt x="513968" y="310991"/>
                </a:lnTo>
                <a:lnTo>
                  <a:pt x="507218" y="317535"/>
                </a:lnTo>
                <a:lnTo>
                  <a:pt x="497966" y="323722"/>
                </a:lnTo>
                <a:lnTo>
                  <a:pt x="494029" y="325881"/>
                </a:lnTo>
                <a:lnTo>
                  <a:pt x="486155" y="330453"/>
                </a:lnTo>
                <a:lnTo>
                  <a:pt x="488061" y="332739"/>
                </a:lnTo>
                <a:lnTo>
                  <a:pt x="489838" y="335152"/>
                </a:lnTo>
                <a:lnTo>
                  <a:pt x="491616" y="337438"/>
                </a:lnTo>
                <a:lnTo>
                  <a:pt x="526555" y="317249"/>
                </a:lnTo>
                <a:lnTo>
                  <a:pt x="561292" y="296703"/>
                </a:lnTo>
                <a:lnTo>
                  <a:pt x="595862" y="275824"/>
                </a:lnTo>
                <a:lnTo>
                  <a:pt x="614481" y="264368"/>
                </a:lnTo>
                <a:lnTo>
                  <a:pt x="587232" y="264368"/>
                </a:lnTo>
                <a:lnTo>
                  <a:pt x="579374" y="264032"/>
                </a:lnTo>
                <a:lnTo>
                  <a:pt x="573248" y="261745"/>
                </a:lnTo>
                <a:lnTo>
                  <a:pt x="566277" y="256778"/>
                </a:lnTo>
                <a:lnTo>
                  <a:pt x="558424" y="249120"/>
                </a:lnTo>
                <a:lnTo>
                  <a:pt x="549556" y="238632"/>
                </a:lnTo>
                <a:lnTo>
                  <a:pt x="437632" y="96265"/>
                </a:lnTo>
                <a:close/>
              </a:path>
              <a:path w="630554" h="486409">
                <a:moveTo>
                  <a:pt x="430149" y="0"/>
                </a:moveTo>
                <a:lnTo>
                  <a:pt x="384301" y="28225"/>
                </a:lnTo>
                <a:lnTo>
                  <a:pt x="338074" y="55879"/>
                </a:lnTo>
                <a:lnTo>
                  <a:pt x="346111" y="109227"/>
                </a:lnTo>
                <a:lnTo>
                  <a:pt x="353759" y="162555"/>
                </a:lnTo>
                <a:lnTo>
                  <a:pt x="368761" y="268963"/>
                </a:lnTo>
                <a:lnTo>
                  <a:pt x="376554" y="321944"/>
                </a:lnTo>
                <a:lnTo>
                  <a:pt x="401746" y="321944"/>
                </a:lnTo>
                <a:lnTo>
                  <a:pt x="396931" y="287480"/>
                </a:lnTo>
                <a:lnTo>
                  <a:pt x="383737" y="191986"/>
                </a:lnTo>
                <a:lnTo>
                  <a:pt x="376897" y="144140"/>
                </a:lnTo>
                <a:lnTo>
                  <a:pt x="369696" y="96265"/>
                </a:lnTo>
                <a:lnTo>
                  <a:pt x="437632" y="96265"/>
                </a:lnTo>
                <a:lnTo>
                  <a:pt x="411537" y="62410"/>
                </a:lnTo>
                <a:lnTo>
                  <a:pt x="402589" y="41782"/>
                </a:lnTo>
                <a:lnTo>
                  <a:pt x="404270" y="34345"/>
                </a:lnTo>
                <a:lnTo>
                  <a:pt x="408511" y="27241"/>
                </a:lnTo>
                <a:lnTo>
                  <a:pt x="415252" y="20423"/>
                </a:lnTo>
                <a:lnTo>
                  <a:pt x="424433" y="13842"/>
                </a:lnTo>
                <a:lnTo>
                  <a:pt x="428243" y="11556"/>
                </a:lnTo>
                <a:lnTo>
                  <a:pt x="435609" y="6984"/>
                </a:lnTo>
                <a:lnTo>
                  <a:pt x="433831" y="4698"/>
                </a:lnTo>
                <a:lnTo>
                  <a:pt x="431926" y="2412"/>
                </a:lnTo>
                <a:lnTo>
                  <a:pt x="430149" y="0"/>
                </a:lnTo>
                <a:close/>
              </a:path>
              <a:path w="630554" h="486409">
                <a:moveTo>
                  <a:pt x="624839" y="247649"/>
                </a:moveTo>
                <a:lnTo>
                  <a:pt x="621156" y="249935"/>
                </a:lnTo>
                <a:lnTo>
                  <a:pt x="617474" y="252348"/>
                </a:lnTo>
                <a:lnTo>
                  <a:pt x="613663" y="254634"/>
                </a:lnTo>
                <a:lnTo>
                  <a:pt x="604377" y="259657"/>
                </a:lnTo>
                <a:lnTo>
                  <a:pt x="595566" y="262905"/>
                </a:lnTo>
                <a:lnTo>
                  <a:pt x="587232" y="264368"/>
                </a:lnTo>
                <a:lnTo>
                  <a:pt x="614481" y="264368"/>
                </a:lnTo>
                <a:lnTo>
                  <a:pt x="630301" y="254634"/>
                </a:lnTo>
                <a:lnTo>
                  <a:pt x="628395" y="252348"/>
                </a:lnTo>
                <a:lnTo>
                  <a:pt x="626524" y="249935"/>
                </a:lnTo>
                <a:lnTo>
                  <a:pt x="624839" y="247649"/>
                </a:lnTo>
                <a:close/>
              </a:path>
              <a:path w="630554" h="486409">
                <a:moveTo>
                  <a:pt x="97408" y="186054"/>
                </a:moveTo>
                <a:lnTo>
                  <a:pt x="73223" y="197786"/>
                </a:lnTo>
                <a:lnTo>
                  <a:pt x="48894" y="209327"/>
                </a:lnTo>
                <a:lnTo>
                  <a:pt x="24471" y="220630"/>
                </a:lnTo>
                <a:lnTo>
                  <a:pt x="0" y="231647"/>
                </a:lnTo>
                <a:lnTo>
                  <a:pt x="5461" y="238632"/>
                </a:lnTo>
                <a:lnTo>
                  <a:pt x="47370" y="227837"/>
                </a:lnTo>
                <a:lnTo>
                  <a:pt x="182134" y="227837"/>
                </a:lnTo>
                <a:lnTo>
                  <a:pt x="97408" y="186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54196" y="8411591"/>
            <a:ext cx="630301" cy="4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57827" y="8283829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4" h="374015">
                <a:moveTo>
                  <a:pt x="8127" y="0"/>
                </a:moveTo>
                <a:lnTo>
                  <a:pt x="2794" y="3810"/>
                </a:lnTo>
                <a:lnTo>
                  <a:pt x="0" y="5588"/>
                </a:lnTo>
                <a:lnTo>
                  <a:pt x="9216" y="52964"/>
                </a:lnTo>
                <a:lnTo>
                  <a:pt x="18146" y="100334"/>
                </a:lnTo>
                <a:lnTo>
                  <a:pt x="35616" y="194940"/>
                </a:lnTo>
                <a:lnTo>
                  <a:pt x="44388" y="242119"/>
                </a:lnTo>
                <a:lnTo>
                  <a:pt x="53339" y="289179"/>
                </a:lnTo>
                <a:lnTo>
                  <a:pt x="56284" y="306395"/>
                </a:lnTo>
                <a:lnTo>
                  <a:pt x="57562" y="321087"/>
                </a:lnTo>
                <a:lnTo>
                  <a:pt x="57269" y="333255"/>
                </a:lnTo>
                <a:lnTo>
                  <a:pt x="35178" y="366776"/>
                </a:lnTo>
                <a:lnTo>
                  <a:pt x="38735" y="371348"/>
                </a:lnTo>
                <a:lnTo>
                  <a:pt x="40639" y="373634"/>
                </a:lnTo>
                <a:lnTo>
                  <a:pt x="91186" y="341518"/>
                </a:lnTo>
                <a:lnTo>
                  <a:pt x="130536" y="315849"/>
                </a:lnTo>
                <a:lnTo>
                  <a:pt x="94487" y="315849"/>
                </a:lnTo>
                <a:lnTo>
                  <a:pt x="89535" y="313944"/>
                </a:lnTo>
                <a:lnTo>
                  <a:pt x="74467" y="269134"/>
                </a:lnTo>
                <a:lnTo>
                  <a:pt x="69621" y="241857"/>
                </a:lnTo>
                <a:lnTo>
                  <a:pt x="67056" y="228219"/>
                </a:lnTo>
                <a:lnTo>
                  <a:pt x="94987" y="209677"/>
                </a:lnTo>
                <a:lnTo>
                  <a:pt x="63373" y="209677"/>
                </a:lnTo>
                <a:lnTo>
                  <a:pt x="56766" y="174359"/>
                </a:lnTo>
                <a:lnTo>
                  <a:pt x="44067" y="104824"/>
                </a:lnTo>
                <a:lnTo>
                  <a:pt x="37464" y="69850"/>
                </a:lnTo>
                <a:lnTo>
                  <a:pt x="149258" y="69850"/>
                </a:lnTo>
                <a:lnTo>
                  <a:pt x="8127" y="0"/>
                </a:lnTo>
                <a:close/>
              </a:path>
              <a:path w="374014" h="374015">
                <a:moveTo>
                  <a:pt x="135889" y="301879"/>
                </a:moveTo>
                <a:lnTo>
                  <a:pt x="94487" y="315849"/>
                </a:lnTo>
                <a:lnTo>
                  <a:pt x="130536" y="315849"/>
                </a:lnTo>
                <a:lnTo>
                  <a:pt x="141350" y="308737"/>
                </a:lnTo>
                <a:lnTo>
                  <a:pt x="139402" y="306395"/>
                </a:lnTo>
                <a:lnTo>
                  <a:pt x="135889" y="301879"/>
                </a:lnTo>
                <a:close/>
              </a:path>
              <a:path w="374014" h="374015">
                <a:moveTo>
                  <a:pt x="305667" y="145415"/>
                </a:moveTo>
                <a:lnTo>
                  <a:pt x="188722" y="145415"/>
                </a:lnTo>
                <a:lnTo>
                  <a:pt x="193219" y="147669"/>
                </a:lnTo>
                <a:lnTo>
                  <a:pt x="236220" y="168910"/>
                </a:lnTo>
                <a:lnTo>
                  <a:pt x="246739" y="174359"/>
                </a:lnTo>
                <a:lnTo>
                  <a:pt x="269875" y="197612"/>
                </a:lnTo>
                <a:lnTo>
                  <a:pt x="267715" y="203581"/>
                </a:lnTo>
                <a:lnTo>
                  <a:pt x="265225" y="208311"/>
                </a:lnTo>
                <a:lnTo>
                  <a:pt x="260842" y="213709"/>
                </a:lnTo>
                <a:lnTo>
                  <a:pt x="254625" y="219725"/>
                </a:lnTo>
                <a:lnTo>
                  <a:pt x="246634" y="226314"/>
                </a:lnTo>
                <a:lnTo>
                  <a:pt x="252095" y="233299"/>
                </a:lnTo>
                <a:lnTo>
                  <a:pt x="313150" y="189849"/>
                </a:lnTo>
                <a:lnTo>
                  <a:pt x="343463" y="167808"/>
                </a:lnTo>
                <a:lnTo>
                  <a:pt x="365546" y="151511"/>
                </a:lnTo>
                <a:lnTo>
                  <a:pt x="332232" y="151511"/>
                </a:lnTo>
                <a:lnTo>
                  <a:pt x="322974" y="150510"/>
                </a:lnTo>
                <a:lnTo>
                  <a:pt x="311610" y="147605"/>
                </a:lnTo>
                <a:lnTo>
                  <a:pt x="305667" y="145415"/>
                </a:lnTo>
                <a:close/>
              </a:path>
              <a:path w="374014" h="374015">
                <a:moveTo>
                  <a:pt x="149258" y="69850"/>
                </a:moveTo>
                <a:lnTo>
                  <a:pt x="37464" y="69850"/>
                </a:lnTo>
                <a:lnTo>
                  <a:pt x="171323" y="136144"/>
                </a:lnTo>
                <a:lnTo>
                  <a:pt x="154694" y="147669"/>
                </a:lnTo>
                <a:lnTo>
                  <a:pt x="117538" y="173196"/>
                </a:lnTo>
                <a:lnTo>
                  <a:pt x="63373" y="209677"/>
                </a:lnTo>
                <a:lnTo>
                  <a:pt x="94987" y="209677"/>
                </a:lnTo>
                <a:lnTo>
                  <a:pt x="97657" y="207904"/>
                </a:lnTo>
                <a:lnTo>
                  <a:pt x="128127" y="187340"/>
                </a:lnTo>
                <a:lnTo>
                  <a:pt x="158478" y="166514"/>
                </a:lnTo>
                <a:lnTo>
                  <a:pt x="188722" y="145415"/>
                </a:lnTo>
                <a:lnTo>
                  <a:pt x="305667" y="145415"/>
                </a:lnTo>
                <a:lnTo>
                  <a:pt x="298174" y="142652"/>
                </a:lnTo>
                <a:lnTo>
                  <a:pt x="282701" y="135509"/>
                </a:lnTo>
                <a:lnTo>
                  <a:pt x="149258" y="69850"/>
                </a:lnTo>
                <a:close/>
              </a:path>
              <a:path w="374014" h="374015">
                <a:moveTo>
                  <a:pt x="368173" y="138684"/>
                </a:moveTo>
                <a:lnTo>
                  <a:pt x="358699" y="144277"/>
                </a:lnTo>
                <a:lnTo>
                  <a:pt x="349535" y="148288"/>
                </a:lnTo>
                <a:lnTo>
                  <a:pt x="340705" y="150703"/>
                </a:lnTo>
                <a:lnTo>
                  <a:pt x="332232" y="151511"/>
                </a:lnTo>
                <a:lnTo>
                  <a:pt x="365546" y="151511"/>
                </a:lnTo>
                <a:lnTo>
                  <a:pt x="373634" y="145542"/>
                </a:lnTo>
                <a:lnTo>
                  <a:pt x="370077" y="140970"/>
                </a:lnTo>
                <a:lnTo>
                  <a:pt x="368173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57827" y="8283829"/>
            <a:ext cx="373634" cy="373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45659" y="8061706"/>
            <a:ext cx="427990" cy="357505"/>
          </a:xfrm>
          <a:custGeom>
            <a:avLst/>
            <a:gdLst/>
            <a:ahLst/>
            <a:cxnLst/>
            <a:rect l="l" t="t" r="r" b="b"/>
            <a:pathLst>
              <a:path w="427989" h="357504">
                <a:moveTo>
                  <a:pt x="127918" y="89281"/>
                </a:moveTo>
                <a:lnTo>
                  <a:pt x="49402" y="89281"/>
                </a:lnTo>
                <a:lnTo>
                  <a:pt x="55437" y="91376"/>
                </a:lnTo>
                <a:lnTo>
                  <a:pt x="62356" y="96234"/>
                </a:lnTo>
                <a:lnTo>
                  <a:pt x="208279" y="278765"/>
                </a:lnTo>
                <a:lnTo>
                  <a:pt x="225425" y="310134"/>
                </a:lnTo>
                <a:lnTo>
                  <a:pt x="224212" y="318392"/>
                </a:lnTo>
                <a:lnTo>
                  <a:pt x="194690" y="350012"/>
                </a:lnTo>
                <a:lnTo>
                  <a:pt x="196595" y="352425"/>
                </a:lnTo>
                <a:lnTo>
                  <a:pt x="283287" y="293631"/>
                </a:lnTo>
                <a:lnTo>
                  <a:pt x="318522" y="266065"/>
                </a:lnTo>
                <a:lnTo>
                  <a:pt x="278764" y="266065"/>
                </a:lnTo>
                <a:lnTo>
                  <a:pt x="274827" y="265938"/>
                </a:lnTo>
                <a:lnTo>
                  <a:pt x="251078" y="245872"/>
                </a:lnTo>
                <a:lnTo>
                  <a:pt x="127918" y="89281"/>
                </a:lnTo>
                <a:close/>
              </a:path>
              <a:path w="427989" h="357504">
                <a:moveTo>
                  <a:pt x="398525" y="87630"/>
                </a:moveTo>
                <a:lnTo>
                  <a:pt x="393191" y="90678"/>
                </a:lnTo>
                <a:lnTo>
                  <a:pt x="390398" y="92329"/>
                </a:lnTo>
                <a:lnTo>
                  <a:pt x="393527" y="107981"/>
                </a:lnTo>
                <a:lnTo>
                  <a:pt x="395335" y="122015"/>
                </a:lnTo>
                <a:lnTo>
                  <a:pt x="390699" y="164639"/>
                </a:lnTo>
                <a:lnTo>
                  <a:pt x="366045" y="199961"/>
                </a:lnTo>
                <a:lnTo>
                  <a:pt x="308863" y="247523"/>
                </a:lnTo>
                <a:lnTo>
                  <a:pt x="278764" y="266065"/>
                </a:lnTo>
                <a:lnTo>
                  <a:pt x="318522" y="266065"/>
                </a:lnTo>
                <a:lnTo>
                  <a:pt x="339048" y="249840"/>
                </a:lnTo>
                <a:lnTo>
                  <a:pt x="368506" y="226218"/>
                </a:lnTo>
                <a:lnTo>
                  <a:pt x="398178" y="202072"/>
                </a:lnTo>
                <a:lnTo>
                  <a:pt x="427863" y="177546"/>
                </a:lnTo>
                <a:lnTo>
                  <a:pt x="420510" y="155067"/>
                </a:lnTo>
                <a:lnTo>
                  <a:pt x="405949" y="110109"/>
                </a:lnTo>
                <a:lnTo>
                  <a:pt x="398525" y="87630"/>
                </a:lnTo>
                <a:close/>
              </a:path>
              <a:path w="427989" h="357504">
                <a:moveTo>
                  <a:pt x="132968" y="0"/>
                </a:moveTo>
                <a:lnTo>
                  <a:pt x="83188" y="38996"/>
                </a:lnTo>
                <a:lnTo>
                  <a:pt x="28094" y="81240"/>
                </a:lnTo>
                <a:lnTo>
                  <a:pt x="0" y="102362"/>
                </a:lnTo>
                <a:lnTo>
                  <a:pt x="1904" y="104648"/>
                </a:lnTo>
                <a:lnTo>
                  <a:pt x="3682" y="107061"/>
                </a:lnTo>
                <a:lnTo>
                  <a:pt x="5461" y="109347"/>
                </a:lnTo>
                <a:lnTo>
                  <a:pt x="9270" y="106426"/>
                </a:lnTo>
                <a:lnTo>
                  <a:pt x="13207" y="103632"/>
                </a:lnTo>
                <a:lnTo>
                  <a:pt x="49402" y="89281"/>
                </a:lnTo>
                <a:lnTo>
                  <a:pt x="127918" y="89281"/>
                </a:lnTo>
                <a:lnTo>
                  <a:pt x="125222" y="85852"/>
                </a:lnTo>
                <a:lnTo>
                  <a:pt x="105282" y="48895"/>
                </a:lnTo>
                <a:lnTo>
                  <a:pt x="106425" y="42291"/>
                </a:lnTo>
                <a:lnTo>
                  <a:pt x="110489" y="35052"/>
                </a:lnTo>
                <a:lnTo>
                  <a:pt x="111887" y="32512"/>
                </a:lnTo>
                <a:lnTo>
                  <a:pt x="138429" y="6858"/>
                </a:lnTo>
                <a:lnTo>
                  <a:pt x="136525" y="4572"/>
                </a:lnTo>
                <a:lnTo>
                  <a:pt x="13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45659" y="8061706"/>
            <a:ext cx="427863" cy="356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59894" y="7689977"/>
            <a:ext cx="318135" cy="419734"/>
          </a:xfrm>
          <a:custGeom>
            <a:avLst/>
            <a:gdLst/>
            <a:ahLst/>
            <a:cxnLst/>
            <a:rect l="l" t="t" r="r" b="b"/>
            <a:pathLst>
              <a:path w="318135" h="419734">
                <a:moveTo>
                  <a:pt x="114212" y="325500"/>
                </a:moveTo>
                <a:lnTo>
                  <a:pt x="106465" y="332486"/>
                </a:lnTo>
                <a:lnTo>
                  <a:pt x="175172" y="419735"/>
                </a:lnTo>
                <a:lnTo>
                  <a:pt x="182919" y="412750"/>
                </a:lnTo>
                <a:lnTo>
                  <a:pt x="179236" y="406019"/>
                </a:lnTo>
                <a:lnTo>
                  <a:pt x="177712" y="400812"/>
                </a:lnTo>
                <a:lnTo>
                  <a:pt x="178220" y="397129"/>
                </a:lnTo>
                <a:lnTo>
                  <a:pt x="178601" y="393446"/>
                </a:lnTo>
                <a:lnTo>
                  <a:pt x="180633" y="390144"/>
                </a:lnTo>
                <a:lnTo>
                  <a:pt x="214542" y="369189"/>
                </a:lnTo>
                <a:lnTo>
                  <a:pt x="225915" y="363523"/>
                </a:lnTo>
                <a:lnTo>
                  <a:pt x="234942" y="358727"/>
                </a:lnTo>
                <a:lnTo>
                  <a:pt x="240921" y="355266"/>
                </a:lnTo>
                <a:lnTo>
                  <a:pt x="182364" y="355266"/>
                </a:lnTo>
                <a:lnTo>
                  <a:pt x="171257" y="355213"/>
                </a:lnTo>
                <a:lnTo>
                  <a:pt x="160948" y="353314"/>
                </a:lnTo>
                <a:lnTo>
                  <a:pt x="150627" y="349539"/>
                </a:lnTo>
                <a:lnTo>
                  <a:pt x="139342" y="343693"/>
                </a:lnTo>
                <a:lnTo>
                  <a:pt x="127176" y="335704"/>
                </a:lnTo>
                <a:lnTo>
                  <a:pt x="114212" y="325500"/>
                </a:lnTo>
                <a:close/>
              </a:path>
              <a:path w="318135" h="419734">
                <a:moveTo>
                  <a:pt x="316213" y="211216"/>
                </a:moveTo>
                <a:lnTo>
                  <a:pt x="241942" y="211216"/>
                </a:lnTo>
                <a:lnTo>
                  <a:pt x="249495" y="211881"/>
                </a:lnTo>
                <a:lnTo>
                  <a:pt x="256452" y="213487"/>
                </a:lnTo>
                <a:lnTo>
                  <a:pt x="285503" y="246427"/>
                </a:lnTo>
                <a:lnTo>
                  <a:pt x="286488" y="257867"/>
                </a:lnTo>
                <a:lnTo>
                  <a:pt x="285281" y="270510"/>
                </a:lnTo>
                <a:lnTo>
                  <a:pt x="266118" y="309157"/>
                </a:lnTo>
                <a:lnTo>
                  <a:pt x="231655" y="339074"/>
                </a:lnTo>
                <a:lnTo>
                  <a:pt x="194256" y="353581"/>
                </a:lnTo>
                <a:lnTo>
                  <a:pt x="182364" y="355266"/>
                </a:lnTo>
                <a:lnTo>
                  <a:pt x="240921" y="355266"/>
                </a:lnTo>
                <a:lnTo>
                  <a:pt x="287768" y="313370"/>
                </a:lnTo>
                <a:lnTo>
                  <a:pt x="310822" y="272774"/>
                </a:lnTo>
                <a:lnTo>
                  <a:pt x="318029" y="230262"/>
                </a:lnTo>
                <a:lnTo>
                  <a:pt x="318050" y="229616"/>
                </a:lnTo>
                <a:lnTo>
                  <a:pt x="316213" y="211216"/>
                </a:lnTo>
                <a:close/>
              </a:path>
              <a:path w="318135" h="419734">
                <a:moveTo>
                  <a:pt x="129325" y="0"/>
                </a:moveTo>
                <a:lnTo>
                  <a:pt x="124499" y="4825"/>
                </a:lnTo>
                <a:lnTo>
                  <a:pt x="121959" y="7239"/>
                </a:lnTo>
                <a:lnTo>
                  <a:pt x="125261" y="14478"/>
                </a:lnTo>
                <a:lnTo>
                  <a:pt x="126658" y="19939"/>
                </a:lnTo>
                <a:lnTo>
                  <a:pt x="125896" y="24003"/>
                </a:lnTo>
                <a:lnTo>
                  <a:pt x="125388" y="28193"/>
                </a:lnTo>
                <a:lnTo>
                  <a:pt x="99861" y="46228"/>
                </a:lnTo>
                <a:lnTo>
                  <a:pt x="84329" y="53443"/>
                </a:lnTo>
                <a:lnTo>
                  <a:pt x="45378" y="80518"/>
                </a:lnTo>
                <a:lnTo>
                  <a:pt x="16660" y="115554"/>
                </a:lnTo>
                <a:lnTo>
                  <a:pt x="1944" y="154686"/>
                </a:lnTo>
                <a:lnTo>
                  <a:pt x="0" y="174363"/>
                </a:lnTo>
                <a:lnTo>
                  <a:pt x="1627" y="192278"/>
                </a:lnTo>
                <a:lnTo>
                  <a:pt x="22357" y="230262"/>
                </a:lnTo>
                <a:lnTo>
                  <a:pt x="66127" y="248475"/>
                </a:lnTo>
                <a:lnTo>
                  <a:pt x="77043" y="248550"/>
                </a:lnTo>
                <a:lnTo>
                  <a:pt x="88685" y="247650"/>
                </a:lnTo>
                <a:lnTo>
                  <a:pt x="102270" y="245457"/>
                </a:lnTo>
                <a:lnTo>
                  <a:pt x="119070" y="241633"/>
                </a:lnTo>
                <a:lnTo>
                  <a:pt x="139156" y="236309"/>
                </a:lnTo>
                <a:lnTo>
                  <a:pt x="185326" y="222990"/>
                </a:lnTo>
                <a:lnTo>
                  <a:pt x="203255" y="217852"/>
                </a:lnTo>
                <a:lnTo>
                  <a:pt x="216445" y="214310"/>
                </a:lnTo>
                <a:lnTo>
                  <a:pt x="224956" y="212471"/>
                </a:lnTo>
                <a:lnTo>
                  <a:pt x="233771" y="211433"/>
                </a:lnTo>
                <a:lnTo>
                  <a:pt x="241942" y="211216"/>
                </a:lnTo>
                <a:lnTo>
                  <a:pt x="316213" y="211216"/>
                </a:lnTo>
                <a:lnTo>
                  <a:pt x="316142" y="210502"/>
                </a:lnTo>
                <a:lnTo>
                  <a:pt x="310503" y="193123"/>
                </a:lnTo>
                <a:lnTo>
                  <a:pt x="64428" y="193040"/>
                </a:lnTo>
                <a:lnTo>
                  <a:pt x="56616" y="191658"/>
                </a:lnTo>
                <a:lnTo>
                  <a:pt x="31107" y="162432"/>
                </a:lnTo>
                <a:lnTo>
                  <a:pt x="30364" y="151741"/>
                </a:lnTo>
                <a:lnTo>
                  <a:pt x="31535" y="139827"/>
                </a:lnTo>
                <a:lnTo>
                  <a:pt x="57697" y="95250"/>
                </a:lnTo>
                <a:lnTo>
                  <a:pt x="100877" y="69596"/>
                </a:lnTo>
                <a:lnTo>
                  <a:pt x="124594" y="65087"/>
                </a:lnTo>
                <a:lnTo>
                  <a:pt x="180606" y="65087"/>
                </a:lnTo>
                <a:lnTo>
                  <a:pt x="129325" y="0"/>
                </a:lnTo>
                <a:close/>
              </a:path>
              <a:path w="318135" h="419734">
                <a:moveTo>
                  <a:pt x="241103" y="151741"/>
                </a:moveTo>
                <a:lnTo>
                  <a:pt x="200398" y="159956"/>
                </a:lnTo>
                <a:lnTo>
                  <a:pt x="154598" y="174117"/>
                </a:lnTo>
                <a:lnTo>
                  <a:pt x="124096" y="183235"/>
                </a:lnTo>
                <a:lnTo>
                  <a:pt x="98893" y="189531"/>
                </a:lnTo>
                <a:lnTo>
                  <a:pt x="78999" y="192851"/>
                </a:lnTo>
                <a:lnTo>
                  <a:pt x="64428" y="193040"/>
                </a:lnTo>
                <a:lnTo>
                  <a:pt x="310451" y="193040"/>
                </a:lnTo>
                <a:lnTo>
                  <a:pt x="279562" y="159742"/>
                </a:lnTo>
                <a:lnTo>
                  <a:pt x="251452" y="151923"/>
                </a:lnTo>
                <a:lnTo>
                  <a:pt x="241103" y="151741"/>
                </a:lnTo>
                <a:close/>
              </a:path>
              <a:path w="318135" h="419734">
                <a:moveTo>
                  <a:pt x="180606" y="65087"/>
                </a:moveTo>
                <a:lnTo>
                  <a:pt x="124594" y="65087"/>
                </a:lnTo>
                <a:lnTo>
                  <a:pt x="135846" y="65345"/>
                </a:lnTo>
                <a:lnTo>
                  <a:pt x="146597" y="67437"/>
                </a:lnTo>
                <a:lnTo>
                  <a:pt x="157313" y="71461"/>
                </a:lnTo>
                <a:lnTo>
                  <a:pt x="168314" y="77438"/>
                </a:lnTo>
                <a:lnTo>
                  <a:pt x="179601" y="85367"/>
                </a:lnTo>
                <a:lnTo>
                  <a:pt x="191174" y="95250"/>
                </a:lnTo>
                <a:lnTo>
                  <a:pt x="193714" y="92837"/>
                </a:lnTo>
                <a:lnTo>
                  <a:pt x="196127" y="90424"/>
                </a:lnTo>
                <a:lnTo>
                  <a:pt x="198667" y="88011"/>
                </a:lnTo>
                <a:lnTo>
                  <a:pt x="180606" y="6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59894" y="7689977"/>
            <a:ext cx="318050" cy="419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67401" y="7496429"/>
            <a:ext cx="338454" cy="4109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15355" y="7102093"/>
            <a:ext cx="295275" cy="490855"/>
          </a:xfrm>
          <a:custGeom>
            <a:avLst/>
            <a:gdLst/>
            <a:ahLst/>
            <a:cxnLst/>
            <a:rect l="l" t="t" r="r" b="b"/>
            <a:pathLst>
              <a:path w="295275" h="490854">
                <a:moveTo>
                  <a:pt x="114996" y="212851"/>
                </a:moveTo>
                <a:lnTo>
                  <a:pt x="42291" y="212851"/>
                </a:lnTo>
                <a:lnTo>
                  <a:pt x="45974" y="214502"/>
                </a:lnTo>
                <a:lnTo>
                  <a:pt x="50000" y="217124"/>
                </a:lnTo>
                <a:lnTo>
                  <a:pt x="197485" y="401573"/>
                </a:lnTo>
                <a:lnTo>
                  <a:pt x="216281" y="435990"/>
                </a:lnTo>
                <a:lnTo>
                  <a:pt x="215836" y="444942"/>
                </a:lnTo>
                <a:lnTo>
                  <a:pt x="194564" y="483361"/>
                </a:lnTo>
                <a:lnTo>
                  <a:pt x="196469" y="485647"/>
                </a:lnTo>
                <a:lnTo>
                  <a:pt x="198247" y="487933"/>
                </a:lnTo>
                <a:lnTo>
                  <a:pt x="200025" y="490346"/>
                </a:lnTo>
                <a:lnTo>
                  <a:pt x="224760" y="457676"/>
                </a:lnTo>
                <a:lnTo>
                  <a:pt x="248840" y="424624"/>
                </a:lnTo>
                <a:lnTo>
                  <a:pt x="272230" y="391191"/>
                </a:lnTo>
                <a:lnTo>
                  <a:pt x="278465" y="381888"/>
                </a:lnTo>
                <a:lnTo>
                  <a:pt x="254635" y="381888"/>
                </a:lnTo>
                <a:lnTo>
                  <a:pt x="251079" y="380237"/>
                </a:lnTo>
                <a:lnTo>
                  <a:pt x="165989" y="277748"/>
                </a:lnTo>
                <a:lnTo>
                  <a:pt x="176726" y="262127"/>
                </a:lnTo>
                <a:lnTo>
                  <a:pt x="153797" y="262127"/>
                </a:lnTo>
                <a:lnTo>
                  <a:pt x="132869" y="235584"/>
                </a:lnTo>
                <a:lnTo>
                  <a:pt x="114996" y="212851"/>
                </a:lnTo>
                <a:close/>
              </a:path>
              <a:path w="295275" h="490854">
                <a:moveTo>
                  <a:pt x="289433" y="350519"/>
                </a:moveTo>
                <a:lnTo>
                  <a:pt x="286893" y="354456"/>
                </a:lnTo>
                <a:lnTo>
                  <a:pt x="284353" y="358266"/>
                </a:lnTo>
                <a:lnTo>
                  <a:pt x="281813" y="361949"/>
                </a:lnTo>
                <a:lnTo>
                  <a:pt x="276987" y="369315"/>
                </a:lnTo>
                <a:lnTo>
                  <a:pt x="271018" y="375030"/>
                </a:lnTo>
                <a:lnTo>
                  <a:pt x="264160" y="378586"/>
                </a:lnTo>
                <a:lnTo>
                  <a:pt x="258953" y="381126"/>
                </a:lnTo>
                <a:lnTo>
                  <a:pt x="254635" y="381888"/>
                </a:lnTo>
                <a:lnTo>
                  <a:pt x="278465" y="381888"/>
                </a:lnTo>
                <a:lnTo>
                  <a:pt x="294894" y="357377"/>
                </a:lnTo>
                <a:lnTo>
                  <a:pt x="291338" y="352805"/>
                </a:lnTo>
                <a:lnTo>
                  <a:pt x="289433" y="350519"/>
                </a:lnTo>
                <a:close/>
              </a:path>
              <a:path w="295275" h="490854">
                <a:moveTo>
                  <a:pt x="196215" y="118617"/>
                </a:moveTo>
                <a:lnTo>
                  <a:pt x="194310" y="121665"/>
                </a:lnTo>
                <a:lnTo>
                  <a:pt x="192532" y="124713"/>
                </a:lnTo>
                <a:lnTo>
                  <a:pt x="190754" y="127888"/>
                </a:lnTo>
                <a:lnTo>
                  <a:pt x="197088" y="139299"/>
                </a:lnTo>
                <a:lnTo>
                  <a:pt x="201612" y="149732"/>
                </a:lnTo>
                <a:lnTo>
                  <a:pt x="204327" y="159214"/>
                </a:lnTo>
                <a:lnTo>
                  <a:pt x="205232" y="167766"/>
                </a:lnTo>
                <a:lnTo>
                  <a:pt x="204315" y="176270"/>
                </a:lnTo>
                <a:lnTo>
                  <a:pt x="182747" y="219201"/>
                </a:lnTo>
                <a:lnTo>
                  <a:pt x="153797" y="262127"/>
                </a:lnTo>
                <a:lnTo>
                  <a:pt x="176726" y="262127"/>
                </a:lnTo>
                <a:lnTo>
                  <a:pt x="185467" y="249205"/>
                </a:lnTo>
                <a:lnTo>
                  <a:pt x="195010" y="234779"/>
                </a:lnTo>
                <a:lnTo>
                  <a:pt x="204470" y="220090"/>
                </a:lnTo>
                <a:lnTo>
                  <a:pt x="209520" y="212742"/>
                </a:lnTo>
                <a:lnTo>
                  <a:pt x="233045" y="195325"/>
                </a:lnTo>
                <a:lnTo>
                  <a:pt x="256511" y="195325"/>
                </a:lnTo>
                <a:lnTo>
                  <a:pt x="196215" y="118617"/>
                </a:lnTo>
                <a:close/>
              </a:path>
              <a:path w="295275" h="490854">
                <a:moveTo>
                  <a:pt x="156210" y="0"/>
                </a:moveTo>
                <a:lnTo>
                  <a:pt x="133147" y="40972"/>
                </a:lnTo>
                <a:lnTo>
                  <a:pt x="108655" y="81232"/>
                </a:lnTo>
                <a:lnTo>
                  <a:pt x="82915" y="120808"/>
                </a:lnTo>
                <a:lnTo>
                  <a:pt x="56105" y="159728"/>
                </a:lnTo>
                <a:lnTo>
                  <a:pt x="28407" y="198020"/>
                </a:lnTo>
                <a:lnTo>
                  <a:pt x="0" y="235711"/>
                </a:lnTo>
                <a:lnTo>
                  <a:pt x="5334" y="242569"/>
                </a:lnTo>
                <a:lnTo>
                  <a:pt x="8128" y="239140"/>
                </a:lnTo>
                <a:lnTo>
                  <a:pt x="10795" y="235584"/>
                </a:lnTo>
                <a:lnTo>
                  <a:pt x="13462" y="232155"/>
                </a:lnTo>
                <a:lnTo>
                  <a:pt x="42291" y="212851"/>
                </a:lnTo>
                <a:lnTo>
                  <a:pt x="114996" y="212851"/>
                </a:lnTo>
                <a:lnTo>
                  <a:pt x="75057" y="162051"/>
                </a:lnTo>
                <a:lnTo>
                  <a:pt x="86945" y="144795"/>
                </a:lnTo>
                <a:lnTo>
                  <a:pt x="98631" y="127444"/>
                </a:lnTo>
                <a:lnTo>
                  <a:pt x="110150" y="109902"/>
                </a:lnTo>
                <a:lnTo>
                  <a:pt x="121539" y="92074"/>
                </a:lnTo>
                <a:lnTo>
                  <a:pt x="128940" y="80583"/>
                </a:lnTo>
                <a:lnTo>
                  <a:pt x="161163" y="49529"/>
                </a:lnTo>
                <a:lnTo>
                  <a:pt x="199083" y="49529"/>
                </a:lnTo>
                <a:lnTo>
                  <a:pt x="167693" y="13166"/>
                </a:lnTo>
                <a:lnTo>
                  <a:pt x="156210" y="0"/>
                </a:lnTo>
                <a:close/>
              </a:path>
              <a:path w="295275" h="490854">
                <a:moveTo>
                  <a:pt x="256511" y="195325"/>
                </a:moveTo>
                <a:lnTo>
                  <a:pt x="233045" y="195325"/>
                </a:lnTo>
                <a:lnTo>
                  <a:pt x="238506" y="196849"/>
                </a:lnTo>
                <a:lnTo>
                  <a:pt x="242800" y="198868"/>
                </a:lnTo>
                <a:lnTo>
                  <a:pt x="247523" y="202422"/>
                </a:lnTo>
                <a:lnTo>
                  <a:pt x="252722" y="207476"/>
                </a:lnTo>
                <a:lnTo>
                  <a:pt x="258445" y="213994"/>
                </a:lnTo>
                <a:lnTo>
                  <a:pt x="260223" y="210946"/>
                </a:lnTo>
                <a:lnTo>
                  <a:pt x="262128" y="207898"/>
                </a:lnTo>
                <a:lnTo>
                  <a:pt x="263906" y="204723"/>
                </a:lnTo>
                <a:lnTo>
                  <a:pt x="256511" y="195325"/>
                </a:lnTo>
                <a:close/>
              </a:path>
              <a:path w="295275" h="490854">
                <a:moveTo>
                  <a:pt x="199083" y="49529"/>
                </a:moveTo>
                <a:lnTo>
                  <a:pt x="168656" y="49529"/>
                </a:lnTo>
                <a:lnTo>
                  <a:pt x="174676" y="50319"/>
                </a:lnTo>
                <a:lnTo>
                  <a:pt x="181483" y="52514"/>
                </a:lnTo>
                <a:lnTo>
                  <a:pt x="189051" y="56137"/>
                </a:lnTo>
                <a:lnTo>
                  <a:pt x="197358" y="61213"/>
                </a:lnTo>
                <a:lnTo>
                  <a:pt x="201930" y="52831"/>
                </a:lnTo>
                <a:lnTo>
                  <a:pt x="199083" y="49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15355" y="7102093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90742" y="6913371"/>
            <a:ext cx="254000" cy="406400"/>
          </a:xfrm>
          <a:custGeom>
            <a:avLst/>
            <a:gdLst/>
            <a:ahLst/>
            <a:cxnLst/>
            <a:rect l="l" t="t" r="r" b="b"/>
            <a:pathLst>
              <a:path w="254000" h="406400">
                <a:moveTo>
                  <a:pt x="96244" y="124078"/>
                </a:moveTo>
                <a:lnTo>
                  <a:pt x="32766" y="124078"/>
                </a:lnTo>
                <a:lnTo>
                  <a:pt x="35941" y="125475"/>
                </a:lnTo>
                <a:lnTo>
                  <a:pt x="39653" y="127910"/>
                </a:lnTo>
                <a:lnTo>
                  <a:pt x="154632" y="271069"/>
                </a:lnTo>
                <a:lnTo>
                  <a:pt x="186817" y="312038"/>
                </a:lnTo>
                <a:lnTo>
                  <a:pt x="206883" y="347344"/>
                </a:lnTo>
                <a:lnTo>
                  <a:pt x="207692" y="357022"/>
                </a:lnTo>
                <a:lnTo>
                  <a:pt x="206883" y="366855"/>
                </a:lnTo>
                <a:lnTo>
                  <a:pt x="204454" y="376902"/>
                </a:lnTo>
                <a:lnTo>
                  <a:pt x="200406" y="387222"/>
                </a:lnTo>
                <a:lnTo>
                  <a:pt x="198501" y="391159"/>
                </a:lnTo>
                <a:lnTo>
                  <a:pt x="194691" y="399288"/>
                </a:lnTo>
                <a:lnTo>
                  <a:pt x="198247" y="403859"/>
                </a:lnTo>
                <a:lnTo>
                  <a:pt x="200152" y="406145"/>
                </a:lnTo>
                <a:lnTo>
                  <a:pt x="216977" y="369593"/>
                </a:lnTo>
                <a:lnTo>
                  <a:pt x="231981" y="332231"/>
                </a:lnTo>
                <a:lnTo>
                  <a:pt x="244532" y="293917"/>
                </a:lnTo>
                <a:lnTo>
                  <a:pt x="246433" y="286003"/>
                </a:lnTo>
                <a:lnTo>
                  <a:pt x="229108" y="286003"/>
                </a:lnTo>
                <a:lnTo>
                  <a:pt x="226060" y="284606"/>
                </a:lnTo>
                <a:lnTo>
                  <a:pt x="222533" y="282205"/>
                </a:lnTo>
                <a:lnTo>
                  <a:pt x="217852" y="277685"/>
                </a:lnTo>
                <a:lnTo>
                  <a:pt x="212004" y="271069"/>
                </a:lnTo>
                <a:lnTo>
                  <a:pt x="204978" y="262381"/>
                </a:lnTo>
                <a:lnTo>
                  <a:pt x="96244" y="124078"/>
                </a:lnTo>
                <a:close/>
              </a:path>
              <a:path w="254000" h="406400">
                <a:moveTo>
                  <a:pt x="248539" y="247650"/>
                </a:moveTo>
                <a:lnTo>
                  <a:pt x="246761" y="256158"/>
                </a:lnTo>
                <a:lnTo>
                  <a:pt x="245745" y="260603"/>
                </a:lnTo>
                <a:lnTo>
                  <a:pt x="243840" y="269113"/>
                </a:lnTo>
                <a:lnTo>
                  <a:pt x="240665" y="275970"/>
                </a:lnTo>
                <a:lnTo>
                  <a:pt x="235966" y="280923"/>
                </a:lnTo>
                <a:lnTo>
                  <a:pt x="232410" y="284352"/>
                </a:lnTo>
                <a:lnTo>
                  <a:pt x="229108" y="286003"/>
                </a:lnTo>
                <a:lnTo>
                  <a:pt x="246433" y="286003"/>
                </a:lnTo>
                <a:lnTo>
                  <a:pt x="254000" y="254507"/>
                </a:lnTo>
                <a:lnTo>
                  <a:pt x="252222" y="252221"/>
                </a:lnTo>
                <a:lnTo>
                  <a:pt x="250317" y="249935"/>
                </a:lnTo>
                <a:lnTo>
                  <a:pt x="248539" y="247650"/>
                </a:lnTo>
                <a:close/>
              </a:path>
              <a:path w="254000" h="406400">
                <a:moveTo>
                  <a:pt x="53848" y="0"/>
                </a:moveTo>
                <a:lnTo>
                  <a:pt x="44380" y="39338"/>
                </a:lnTo>
                <a:lnTo>
                  <a:pt x="31829" y="77628"/>
                </a:lnTo>
                <a:lnTo>
                  <a:pt x="16825" y="115014"/>
                </a:lnTo>
                <a:lnTo>
                  <a:pt x="0" y="151637"/>
                </a:lnTo>
                <a:lnTo>
                  <a:pt x="3556" y="156209"/>
                </a:lnTo>
                <a:lnTo>
                  <a:pt x="5461" y="158495"/>
                </a:lnTo>
                <a:lnTo>
                  <a:pt x="7366" y="154431"/>
                </a:lnTo>
                <a:lnTo>
                  <a:pt x="9271" y="150494"/>
                </a:lnTo>
                <a:lnTo>
                  <a:pt x="11176" y="146430"/>
                </a:lnTo>
                <a:lnTo>
                  <a:pt x="14859" y="138429"/>
                </a:lnTo>
                <a:lnTo>
                  <a:pt x="19558" y="132460"/>
                </a:lnTo>
                <a:lnTo>
                  <a:pt x="25019" y="128142"/>
                </a:lnTo>
                <a:lnTo>
                  <a:pt x="29210" y="125094"/>
                </a:lnTo>
                <a:lnTo>
                  <a:pt x="32766" y="124078"/>
                </a:lnTo>
                <a:lnTo>
                  <a:pt x="96244" y="124078"/>
                </a:lnTo>
                <a:lnTo>
                  <a:pt x="75692" y="97916"/>
                </a:lnTo>
                <a:lnTo>
                  <a:pt x="54991" y="62356"/>
                </a:lnTo>
                <a:lnTo>
                  <a:pt x="53435" y="41751"/>
                </a:lnTo>
                <a:lnTo>
                  <a:pt x="54526" y="30924"/>
                </a:lnTo>
                <a:lnTo>
                  <a:pt x="56642" y="19811"/>
                </a:lnTo>
                <a:lnTo>
                  <a:pt x="59309" y="6857"/>
                </a:lnTo>
                <a:lnTo>
                  <a:pt x="57531" y="4571"/>
                </a:lnTo>
                <a:lnTo>
                  <a:pt x="55626" y="2285"/>
                </a:lnTo>
                <a:lnTo>
                  <a:pt x="53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90742" y="6913371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22081" y="9137384"/>
            <a:ext cx="317500" cy="276225"/>
          </a:xfrm>
          <a:custGeom>
            <a:avLst/>
            <a:gdLst/>
            <a:ahLst/>
            <a:cxnLst/>
            <a:rect l="l" t="t" r="r" b="b"/>
            <a:pathLst>
              <a:path w="317500" h="276225">
                <a:moveTo>
                  <a:pt x="101802" y="0"/>
                </a:moveTo>
                <a:lnTo>
                  <a:pt x="56701" y="5561"/>
                </a:lnTo>
                <a:lnTo>
                  <a:pt x="15680" y="32497"/>
                </a:lnTo>
                <a:lnTo>
                  <a:pt x="0" y="74769"/>
                </a:lnTo>
                <a:lnTo>
                  <a:pt x="1075" y="91806"/>
                </a:lnTo>
                <a:lnTo>
                  <a:pt x="13934" y="129257"/>
                </a:lnTo>
                <a:lnTo>
                  <a:pt x="41080" y="170775"/>
                </a:lnTo>
                <a:lnTo>
                  <a:pt x="85625" y="216539"/>
                </a:lnTo>
                <a:lnTo>
                  <a:pt x="139509" y="251828"/>
                </a:lnTo>
                <a:lnTo>
                  <a:pt x="204831" y="274305"/>
                </a:lnTo>
                <a:lnTo>
                  <a:pt x="234320" y="275765"/>
                </a:lnTo>
                <a:lnTo>
                  <a:pt x="261679" y="270800"/>
                </a:lnTo>
                <a:lnTo>
                  <a:pt x="274177" y="265806"/>
                </a:lnTo>
                <a:lnTo>
                  <a:pt x="281396" y="261389"/>
                </a:lnTo>
                <a:lnTo>
                  <a:pt x="237370" y="261389"/>
                </a:lnTo>
                <a:lnTo>
                  <a:pt x="220658" y="259821"/>
                </a:lnTo>
                <a:lnTo>
                  <a:pt x="184971" y="244244"/>
                </a:lnTo>
                <a:lnTo>
                  <a:pt x="141283" y="209848"/>
                </a:lnTo>
                <a:lnTo>
                  <a:pt x="99119" y="163269"/>
                </a:lnTo>
                <a:lnTo>
                  <a:pt x="75275" y="130135"/>
                </a:lnTo>
                <a:lnTo>
                  <a:pt x="54288" y="95553"/>
                </a:lnTo>
                <a:lnTo>
                  <a:pt x="40126" y="50783"/>
                </a:lnTo>
                <a:lnTo>
                  <a:pt x="41969" y="39406"/>
                </a:lnTo>
                <a:lnTo>
                  <a:pt x="73870" y="16103"/>
                </a:lnTo>
                <a:lnTo>
                  <a:pt x="89316" y="14984"/>
                </a:lnTo>
                <a:lnTo>
                  <a:pt x="166590" y="14984"/>
                </a:lnTo>
                <a:lnTo>
                  <a:pt x="154618" y="10107"/>
                </a:lnTo>
                <a:lnTo>
                  <a:pt x="127263" y="3005"/>
                </a:lnTo>
                <a:lnTo>
                  <a:pt x="101802" y="0"/>
                </a:lnTo>
                <a:close/>
              </a:path>
              <a:path w="317500" h="276225">
                <a:moveTo>
                  <a:pt x="166590" y="14984"/>
                </a:moveTo>
                <a:lnTo>
                  <a:pt x="89316" y="14984"/>
                </a:lnTo>
                <a:lnTo>
                  <a:pt x="97087" y="15860"/>
                </a:lnTo>
                <a:lnTo>
                  <a:pt x="108495" y="18719"/>
                </a:lnTo>
                <a:lnTo>
                  <a:pt x="145982" y="37996"/>
                </a:lnTo>
                <a:lnTo>
                  <a:pt x="181320" y="67300"/>
                </a:lnTo>
                <a:lnTo>
                  <a:pt x="216086" y="106043"/>
                </a:lnTo>
                <a:lnTo>
                  <a:pt x="253853" y="159340"/>
                </a:lnTo>
                <a:lnTo>
                  <a:pt x="275141" y="201522"/>
                </a:lnTo>
                <a:lnTo>
                  <a:pt x="279729" y="223186"/>
                </a:lnTo>
                <a:lnTo>
                  <a:pt x="278731" y="232184"/>
                </a:lnTo>
                <a:lnTo>
                  <a:pt x="237370" y="261389"/>
                </a:lnTo>
                <a:lnTo>
                  <a:pt x="281396" y="261389"/>
                </a:lnTo>
                <a:lnTo>
                  <a:pt x="311896" y="225863"/>
                </a:lnTo>
                <a:lnTo>
                  <a:pt x="317111" y="195135"/>
                </a:lnTo>
                <a:lnTo>
                  <a:pt x="315146" y="177214"/>
                </a:lnTo>
                <a:lnTo>
                  <a:pt x="301414" y="137739"/>
                </a:lnTo>
                <a:lnTo>
                  <a:pt x="273871" y="95007"/>
                </a:lnTo>
                <a:lnTo>
                  <a:pt x="247665" y="66012"/>
                </a:lnTo>
                <a:lnTo>
                  <a:pt x="187967" y="23692"/>
                </a:lnTo>
                <a:lnTo>
                  <a:pt x="166590" y="14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22081" y="9137384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70298" y="8989529"/>
            <a:ext cx="274955" cy="329565"/>
          </a:xfrm>
          <a:custGeom>
            <a:avLst/>
            <a:gdLst/>
            <a:ahLst/>
            <a:cxnLst/>
            <a:rect l="l" t="t" r="r" b="b"/>
            <a:pathLst>
              <a:path w="274954" h="329565">
                <a:moveTo>
                  <a:pt x="201762" y="50876"/>
                </a:moveTo>
                <a:lnTo>
                  <a:pt x="168275" y="50876"/>
                </a:lnTo>
                <a:lnTo>
                  <a:pt x="181537" y="97430"/>
                </a:lnTo>
                <a:lnTo>
                  <a:pt x="194500" y="144012"/>
                </a:lnTo>
                <a:lnTo>
                  <a:pt x="219996" y="236886"/>
                </a:lnTo>
                <a:lnTo>
                  <a:pt x="232821" y="283203"/>
                </a:lnTo>
                <a:lnTo>
                  <a:pt x="245872" y="329387"/>
                </a:lnTo>
                <a:lnTo>
                  <a:pt x="274700" y="316077"/>
                </a:lnTo>
                <a:lnTo>
                  <a:pt x="260415" y="264861"/>
                </a:lnTo>
                <a:lnTo>
                  <a:pt x="246314" y="213486"/>
                </a:lnTo>
                <a:lnTo>
                  <a:pt x="218209" y="110406"/>
                </a:lnTo>
                <a:lnTo>
                  <a:pt x="203980" y="58776"/>
                </a:lnTo>
                <a:lnTo>
                  <a:pt x="201762" y="50876"/>
                </a:lnTo>
                <a:close/>
              </a:path>
              <a:path w="274954" h="329565">
                <a:moveTo>
                  <a:pt x="183768" y="0"/>
                </a:moveTo>
                <a:lnTo>
                  <a:pt x="138428" y="23162"/>
                </a:lnTo>
                <a:lnTo>
                  <a:pt x="92694" y="45593"/>
                </a:lnTo>
                <a:lnTo>
                  <a:pt x="46555" y="67233"/>
                </a:lnTo>
                <a:lnTo>
                  <a:pt x="0" y="88023"/>
                </a:lnTo>
                <a:lnTo>
                  <a:pt x="3500" y="106697"/>
                </a:lnTo>
                <a:lnTo>
                  <a:pt x="10215" y="144012"/>
                </a:lnTo>
                <a:lnTo>
                  <a:pt x="13715" y="162572"/>
                </a:lnTo>
                <a:lnTo>
                  <a:pt x="16763" y="162255"/>
                </a:lnTo>
                <a:lnTo>
                  <a:pt x="22733" y="161544"/>
                </a:lnTo>
                <a:lnTo>
                  <a:pt x="23240" y="150129"/>
                </a:lnTo>
                <a:lnTo>
                  <a:pt x="25844" y="139419"/>
                </a:lnTo>
                <a:lnTo>
                  <a:pt x="50291" y="108748"/>
                </a:lnTo>
                <a:lnTo>
                  <a:pt x="97712" y="85301"/>
                </a:lnTo>
                <a:lnTo>
                  <a:pt x="121332" y="74034"/>
                </a:lnTo>
                <a:lnTo>
                  <a:pt x="144833" y="62567"/>
                </a:lnTo>
                <a:lnTo>
                  <a:pt x="168275" y="50876"/>
                </a:lnTo>
                <a:lnTo>
                  <a:pt x="201762" y="50876"/>
                </a:lnTo>
                <a:lnTo>
                  <a:pt x="189484" y="7137"/>
                </a:lnTo>
                <a:lnTo>
                  <a:pt x="183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70298" y="8989529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27601" y="8847391"/>
            <a:ext cx="271780" cy="340995"/>
          </a:xfrm>
          <a:custGeom>
            <a:avLst/>
            <a:gdLst/>
            <a:ahLst/>
            <a:cxnLst/>
            <a:rect l="l" t="t" r="r" b="b"/>
            <a:pathLst>
              <a:path w="271779" h="340995">
                <a:moveTo>
                  <a:pt x="194963" y="53835"/>
                </a:moveTo>
                <a:lnTo>
                  <a:pt x="161925" y="53835"/>
                </a:lnTo>
                <a:lnTo>
                  <a:pt x="175860" y="101673"/>
                </a:lnTo>
                <a:lnTo>
                  <a:pt x="189545" y="149524"/>
                </a:lnTo>
                <a:lnTo>
                  <a:pt x="216600" y="245145"/>
                </a:lnTo>
                <a:lnTo>
                  <a:pt x="230190" y="292856"/>
                </a:lnTo>
                <a:lnTo>
                  <a:pt x="243966" y="340461"/>
                </a:lnTo>
                <a:lnTo>
                  <a:pt x="264612" y="328699"/>
                </a:lnTo>
                <a:lnTo>
                  <a:pt x="271399" y="324764"/>
                </a:lnTo>
                <a:lnTo>
                  <a:pt x="256351" y="272051"/>
                </a:lnTo>
                <a:lnTo>
                  <a:pt x="241483" y="219203"/>
                </a:lnTo>
                <a:lnTo>
                  <a:pt x="226679" y="166254"/>
                </a:lnTo>
                <a:lnTo>
                  <a:pt x="211821" y="113236"/>
                </a:lnTo>
                <a:lnTo>
                  <a:pt x="196795" y="60181"/>
                </a:lnTo>
                <a:lnTo>
                  <a:pt x="194963" y="53835"/>
                </a:lnTo>
                <a:close/>
              </a:path>
              <a:path w="271779" h="340995">
                <a:moveTo>
                  <a:pt x="175895" y="0"/>
                </a:moveTo>
                <a:lnTo>
                  <a:pt x="132391" y="26475"/>
                </a:lnTo>
                <a:lnTo>
                  <a:pt x="88566" y="52447"/>
                </a:lnTo>
                <a:lnTo>
                  <a:pt x="44432" y="77891"/>
                </a:lnTo>
                <a:lnTo>
                  <a:pt x="0" y="102781"/>
                </a:lnTo>
                <a:lnTo>
                  <a:pt x="3881" y="122225"/>
                </a:lnTo>
                <a:lnTo>
                  <a:pt x="11358" y="161147"/>
                </a:lnTo>
                <a:lnTo>
                  <a:pt x="15239" y="180555"/>
                </a:lnTo>
                <a:lnTo>
                  <a:pt x="21082" y="179336"/>
                </a:lnTo>
                <a:lnTo>
                  <a:pt x="24002" y="178765"/>
                </a:lnTo>
                <a:lnTo>
                  <a:pt x="36449" y="133858"/>
                </a:lnTo>
                <a:lnTo>
                  <a:pt x="71627" y="106743"/>
                </a:lnTo>
                <a:lnTo>
                  <a:pt x="116966" y="80546"/>
                </a:lnTo>
                <a:lnTo>
                  <a:pt x="161925" y="53835"/>
                </a:lnTo>
                <a:lnTo>
                  <a:pt x="194963" y="53835"/>
                </a:lnTo>
                <a:lnTo>
                  <a:pt x="181483" y="7124"/>
                </a:lnTo>
                <a:lnTo>
                  <a:pt x="179704" y="4749"/>
                </a:lnTo>
                <a:lnTo>
                  <a:pt x="175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27601" y="8847391"/>
            <a:ext cx="271399" cy="3404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73980" y="8689467"/>
            <a:ext cx="269240" cy="349250"/>
          </a:xfrm>
          <a:custGeom>
            <a:avLst/>
            <a:gdLst/>
            <a:ahLst/>
            <a:cxnLst/>
            <a:rect l="l" t="t" r="r" b="b"/>
            <a:pathLst>
              <a:path w="269239" h="349250">
                <a:moveTo>
                  <a:pt x="189351" y="56133"/>
                </a:moveTo>
                <a:lnTo>
                  <a:pt x="156591" y="56133"/>
                </a:lnTo>
                <a:lnTo>
                  <a:pt x="171170" y="104916"/>
                </a:lnTo>
                <a:lnTo>
                  <a:pt x="185514" y="153732"/>
                </a:lnTo>
                <a:lnTo>
                  <a:pt x="213900" y="251330"/>
                </a:lnTo>
                <a:lnTo>
                  <a:pt x="228149" y="300047"/>
                </a:lnTo>
                <a:lnTo>
                  <a:pt x="242570" y="348665"/>
                </a:lnTo>
                <a:lnTo>
                  <a:pt x="268859" y="331368"/>
                </a:lnTo>
                <a:lnTo>
                  <a:pt x="255315" y="285207"/>
                </a:lnTo>
                <a:lnTo>
                  <a:pt x="241952" y="238964"/>
                </a:lnTo>
                <a:lnTo>
                  <a:pt x="215427" y="146312"/>
                </a:lnTo>
                <a:lnTo>
                  <a:pt x="202096" y="99946"/>
                </a:lnTo>
                <a:lnTo>
                  <a:pt x="189351" y="56133"/>
                </a:lnTo>
                <a:close/>
              </a:path>
              <a:path w="269239" h="349250">
                <a:moveTo>
                  <a:pt x="169291" y="0"/>
                </a:moveTo>
                <a:lnTo>
                  <a:pt x="127408" y="29028"/>
                </a:lnTo>
                <a:lnTo>
                  <a:pt x="85217" y="57631"/>
                </a:lnTo>
                <a:lnTo>
                  <a:pt x="42739" y="85812"/>
                </a:lnTo>
                <a:lnTo>
                  <a:pt x="0" y="113576"/>
                </a:lnTo>
                <a:lnTo>
                  <a:pt x="4240" y="133553"/>
                </a:lnTo>
                <a:lnTo>
                  <a:pt x="12340" y="173547"/>
                </a:lnTo>
                <a:lnTo>
                  <a:pt x="16510" y="193497"/>
                </a:lnTo>
                <a:lnTo>
                  <a:pt x="19431" y="192747"/>
                </a:lnTo>
                <a:lnTo>
                  <a:pt x="22225" y="191960"/>
                </a:lnTo>
                <a:lnTo>
                  <a:pt x="25019" y="191211"/>
                </a:lnTo>
                <a:lnTo>
                  <a:pt x="36068" y="144183"/>
                </a:lnTo>
                <a:lnTo>
                  <a:pt x="69977" y="114426"/>
                </a:lnTo>
                <a:lnTo>
                  <a:pt x="113379" y="85518"/>
                </a:lnTo>
                <a:lnTo>
                  <a:pt x="156591" y="56133"/>
                </a:lnTo>
                <a:lnTo>
                  <a:pt x="189351" y="56133"/>
                </a:lnTo>
                <a:lnTo>
                  <a:pt x="174879" y="7238"/>
                </a:lnTo>
                <a:lnTo>
                  <a:pt x="172974" y="4825"/>
                </a:lnTo>
                <a:lnTo>
                  <a:pt x="171196" y="2412"/>
                </a:lnTo>
                <a:lnTo>
                  <a:pt x="169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73980" y="8689467"/>
            <a:ext cx="268859" cy="348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23102" y="8569126"/>
            <a:ext cx="288290" cy="337820"/>
          </a:xfrm>
          <a:custGeom>
            <a:avLst/>
            <a:gdLst/>
            <a:ahLst/>
            <a:cxnLst/>
            <a:rect l="l" t="t" r="r" b="b"/>
            <a:pathLst>
              <a:path w="288289" h="337820">
                <a:moveTo>
                  <a:pt x="278749" y="152090"/>
                </a:moveTo>
                <a:lnTo>
                  <a:pt x="196267" y="152090"/>
                </a:lnTo>
                <a:lnTo>
                  <a:pt x="202093" y="152546"/>
                </a:lnTo>
                <a:lnTo>
                  <a:pt x="208300" y="153741"/>
                </a:lnTo>
                <a:lnTo>
                  <a:pt x="245741" y="174371"/>
                </a:lnTo>
                <a:lnTo>
                  <a:pt x="264075" y="215842"/>
                </a:lnTo>
                <a:lnTo>
                  <a:pt x="262942" y="229179"/>
                </a:lnTo>
                <a:lnTo>
                  <a:pt x="245047" y="264798"/>
                </a:lnTo>
                <a:lnTo>
                  <a:pt x="215190" y="285059"/>
                </a:lnTo>
                <a:lnTo>
                  <a:pt x="211253" y="286799"/>
                </a:lnTo>
                <a:lnTo>
                  <a:pt x="202998" y="289136"/>
                </a:lnTo>
                <a:lnTo>
                  <a:pt x="178614" y="294317"/>
                </a:lnTo>
                <a:lnTo>
                  <a:pt x="170994" y="296413"/>
                </a:lnTo>
                <a:lnTo>
                  <a:pt x="168073" y="297670"/>
                </a:lnTo>
                <a:lnTo>
                  <a:pt x="163501" y="299512"/>
                </a:lnTo>
                <a:lnTo>
                  <a:pt x="159183" y="301721"/>
                </a:lnTo>
                <a:lnTo>
                  <a:pt x="155373" y="304477"/>
                </a:lnTo>
                <a:lnTo>
                  <a:pt x="150293" y="308084"/>
                </a:lnTo>
                <a:lnTo>
                  <a:pt x="146991" y="312504"/>
                </a:lnTo>
                <a:lnTo>
                  <a:pt x="145848" y="317800"/>
                </a:lnTo>
                <a:lnTo>
                  <a:pt x="144451" y="323235"/>
                </a:lnTo>
                <a:lnTo>
                  <a:pt x="144959" y="327756"/>
                </a:lnTo>
                <a:lnTo>
                  <a:pt x="147753" y="331300"/>
                </a:lnTo>
                <a:lnTo>
                  <a:pt x="151690" y="336215"/>
                </a:lnTo>
                <a:lnTo>
                  <a:pt x="159056" y="337815"/>
                </a:lnTo>
                <a:lnTo>
                  <a:pt x="170105" y="336837"/>
                </a:lnTo>
                <a:lnTo>
                  <a:pt x="217222" y="312643"/>
                </a:lnTo>
                <a:lnTo>
                  <a:pt x="266244" y="263885"/>
                </a:lnTo>
                <a:lnTo>
                  <a:pt x="287453" y="210002"/>
                </a:lnTo>
                <a:lnTo>
                  <a:pt x="288280" y="188930"/>
                </a:lnTo>
                <a:lnTo>
                  <a:pt x="285214" y="169156"/>
                </a:lnTo>
                <a:lnTo>
                  <a:pt x="278749" y="152090"/>
                </a:lnTo>
                <a:close/>
              </a:path>
              <a:path w="288289" h="337820">
                <a:moveTo>
                  <a:pt x="164875" y="45918"/>
                </a:moveTo>
                <a:lnTo>
                  <a:pt x="92381" y="45918"/>
                </a:lnTo>
                <a:lnTo>
                  <a:pt x="103795" y="47666"/>
                </a:lnTo>
                <a:lnTo>
                  <a:pt x="114066" y="51617"/>
                </a:lnTo>
                <a:lnTo>
                  <a:pt x="140514" y="82208"/>
                </a:lnTo>
                <a:lnTo>
                  <a:pt x="144830" y="109221"/>
                </a:lnTo>
                <a:lnTo>
                  <a:pt x="143324" y="119118"/>
                </a:lnTo>
                <a:lnTo>
                  <a:pt x="123226" y="160599"/>
                </a:lnTo>
                <a:lnTo>
                  <a:pt x="108129" y="177490"/>
                </a:lnTo>
                <a:lnTo>
                  <a:pt x="109653" y="179268"/>
                </a:lnTo>
                <a:lnTo>
                  <a:pt x="111050" y="181173"/>
                </a:lnTo>
                <a:lnTo>
                  <a:pt x="112574" y="183078"/>
                </a:lnTo>
                <a:lnTo>
                  <a:pt x="119813" y="177744"/>
                </a:lnTo>
                <a:lnTo>
                  <a:pt x="128909" y="171672"/>
                </a:lnTo>
                <a:lnTo>
                  <a:pt x="169496" y="155537"/>
                </a:lnTo>
                <a:lnTo>
                  <a:pt x="196267" y="152090"/>
                </a:lnTo>
                <a:lnTo>
                  <a:pt x="278749" y="152090"/>
                </a:lnTo>
                <a:lnTo>
                  <a:pt x="278220" y="150691"/>
                </a:lnTo>
                <a:lnTo>
                  <a:pt x="267260" y="133548"/>
                </a:lnTo>
                <a:lnTo>
                  <a:pt x="257614" y="123108"/>
                </a:lnTo>
                <a:lnTo>
                  <a:pt x="246765" y="114800"/>
                </a:lnTo>
                <a:lnTo>
                  <a:pt x="237830" y="110180"/>
                </a:lnTo>
                <a:lnTo>
                  <a:pt x="158675" y="110180"/>
                </a:lnTo>
                <a:lnTo>
                  <a:pt x="165190" y="81678"/>
                </a:lnTo>
                <a:lnTo>
                  <a:pt x="166787" y="57332"/>
                </a:lnTo>
                <a:lnTo>
                  <a:pt x="164875" y="45918"/>
                </a:lnTo>
                <a:close/>
              </a:path>
              <a:path w="288289" h="337820">
                <a:moveTo>
                  <a:pt x="97764" y="0"/>
                </a:moveTo>
                <a:lnTo>
                  <a:pt x="43740" y="22931"/>
                </a:lnTo>
                <a:lnTo>
                  <a:pt x="10682" y="59561"/>
                </a:lnTo>
                <a:lnTo>
                  <a:pt x="88" y="102393"/>
                </a:lnTo>
                <a:lnTo>
                  <a:pt x="0" y="105409"/>
                </a:lnTo>
                <a:lnTo>
                  <a:pt x="377" y="120141"/>
                </a:lnTo>
                <a:lnTo>
                  <a:pt x="2846" y="137358"/>
                </a:lnTo>
                <a:lnTo>
                  <a:pt x="6148" y="136596"/>
                </a:lnTo>
                <a:lnTo>
                  <a:pt x="12752" y="134818"/>
                </a:lnTo>
                <a:lnTo>
                  <a:pt x="14393" y="112196"/>
                </a:lnTo>
                <a:lnTo>
                  <a:pt x="20737" y="92336"/>
                </a:lnTo>
                <a:lnTo>
                  <a:pt x="46915" y="60904"/>
                </a:lnTo>
                <a:lnTo>
                  <a:pt x="92381" y="45918"/>
                </a:lnTo>
                <a:lnTo>
                  <a:pt x="164875" y="45918"/>
                </a:lnTo>
                <a:lnTo>
                  <a:pt x="163408" y="37153"/>
                </a:lnTo>
                <a:lnTo>
                  <a:pt x="138418" y="7627"/>
                </a:lnTo>
                <a:lnTo>
                  <a:pt x="115368" y="579"/>
                </a:lnTo>
                <a:lnTo>
                  <a:pt x="97764" y="0"/>
                </a:lnTo>
                <a:close/>
              </a:path>
              <a:path w="288289" h="337820">
                <a:moveTo>
                  <a:pt x="207145" y="102393"/>
                </a:moveTo>
                <a:lnTo>
                  <a:pt x="191949" y="102782"/>
                </a:lnTo>
                <a:lnTo>
                  <a:pt x="175800" y="105409"/>
                </a:lnTo>
                <a:lnTo>
                  <a:pt x="158675" y="110180"/>
                </a:lnTo>
                <a:lnTo>
                  <a:pt x="237830" y="110180"/>
                </a:lnTo>
                <a:lnTo>
                  <a:pt x="234702" y="108563"/>
                </a:lnTo>
                <a:lnTo>
                  <a:pt x="221413" y="104338"/>
                </a:lnTo>
                <a:lnTo>
                  <a:pt x="207145" y="102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23102" y="8569126"/>
            <a:ext cx="288280" cy="337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35626" y="8339328"/>
            <a:ext cx="264160" cy="361950"/>
          </a:xfrm>
          <a:custGeom>
            <a:avLst/>
            <a:gdLst/>
            <a:ahLst/>
            <a:cxnLst/>
            <a:rect l="l" t="t" r="r" b="b"/>
            <a:pathLst>
              <a:path w="264160" h="361950">
                <a:moveTo>
                  <a:pt x="178835" y="59690"/>
                </a:moveTo>
                <a:lnTo>
                  <a:pt x="147193" y="59690"/>
                </a:lnTo>
                <a:lnTo>
                  <a:pt x="162929" y="110178"/>
                </a:lnTo>
                <a:lnTo>
                  <a:pt x="178336" y="160485"/>
                </a:lnTo>
                <a:lnTo>
                  <a:pt x="208886" y="261281"/>
                </a:lnTo>
                <a:lnTo>
                  <a:pt x="224230" y="311599"/>
                </a:lnTo>
                <a:lnTo>
                  <a:pt x="239775" y="361823"/>
                </a:lnTo>
                <a:lnTo>
                  <a:pt x="245943" y="356848"/>
                </a:lnTo>
                <a:lnTo>
                  <a:pt x="252063" y="351837"/>
                </a:lnTo>
                <a:lnTo>
                  <a:pt x="264160" y="341757"/>
                </a:lnTo>
                <a:lnTo>
                  <a:pt x="249567" y="294121"/>
                </a:lnTo>
                <a:lnTo>
                  <a:pt x="235131" y="246377"/>
                </a:lnTo>
                <a:lnTo>
                  <a:pt x="206413" y="150686"/>
                </a:lnTo>
                <a:lnTo>
                  <a:pt x="191977" y="102802"/>
                </a:lnTo>
                <a:lnTo>
                  <a:pt x="178835" y="59690"/>
                </a:lnTo>
                <a:close/>
              </a:path>
              <a:path w="264160" h="361950">
                <a:moveTo>
                  <a:pt x="156972" y="0"/>
                </a:moveTo>
                <a:lnTo>
                  <a:pt x="118157" y="33170"/>
                </a:lnTo>
                <a:lnTo>
                  <a:pt x="79057" y="66008"/>
                </a:lnTo>
                <a:lnTo>
                  <a:pt x="39671" y="98512"/>
                </a:lnTo>
                <a:lnTo>
                  <a:pt x="0" y="130683"/>
                </a:lnTo>
                <a:lnTo>
                  <a:pt x="4877" y="151421"/>
                </a:lnTo>
                <a:lnTo>
                  <a:pt x="19558" y="213233"/>
                </a:lnTo>
                <a:lnTo>
                  <a:pt x="24637" y="211455"/>
                </a:lnTo>
                <a:lnTo>
                  <a:pt x="27050" y="210566"/>
                </a:lnTo>
                <a:lnTo>
                  <a:pt x="26449" y="197441"/>
                </a:lnTo>
                <a:lnTo>
                  <a:pt x="27670" y="184721"/>
                </a:lnTo>
                <a:lnTo>
                  <a:pt x="46513" y="145256"/>
                </a:lnTo>
                <a:lnTo>
                  <a:pt x="107013" y="93424"/>
                </a:lnTo>
                <a:lnTo>
                  <a:pt x="147193" y="59690"/>
                </a:lnTo>
                <a:lnTo>
                  <a:pt x="178835" y="59690"/>
                </a:lnTo>
                <a:lnTo>
                  <a:pt x="177385" y="54933"/>
                </a:lnTo>
                <a:lnTo>
                  <a:pt x="162560" y="7112"/>
                </a:lnTo>
                <a:lnTo>
                  <a:pt x="160782" y="4699"/>
                </a:lnTo>
                <a:lnTo>
                  <a:pt x="158876" y="2286"/>
                </a:lnTo>
                <a:lnTo>
                  <a:pt x="156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35626" y="8339328"/>
            <a:ext cx="264160" cy="3618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412366" y="8142605"/>
            <a:ext cx="252722" cy="369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575065" y="7991347"/>
            <a:ext cx="313690" cy="382270"/>
          </a:xfrm>
          <a:custGeom>
            <a:avLst/>
            <a:gdLst/>
            <a:ahLst/>
            <a:cxnLst/>
            <a:rect l="l" t="t" r="r" b="b"/>
            <a:pathLst>
              <a:path w="313689" h="382270">
                <a:moveTo>
                  <a:pt x="179252" y="53212"/>
                </a:moveTo>
                <a:lnTo>
                  <a:pt x="98278" y="53212"/>
                </a:lnTo>
                <a:lnTo>
                  <a:pt x="111543" y="54455"/>
                </a:lnTo>
                <a:lnTo>
                  <a:pt x="123764" y="58795"/>
                </a:lnTo>
                <a:lnTo>
                  <a:pt x="155884" y="94857"/>
                </a:lnTo>
                <a:lnTo>
                  <a:pt x="169354" y="144680"/>
                </a:lnTo>
                <a:lnTo>
                  <a:pt x="172065" y="176402"/>
                </a:lnTo>
                <a:lnTo>
                  <a:pt x="171747" y="214060"/>
                </a:lnTo>
                <a:lnTo>
                  <a:pt x="168096" y="259730"/>
                </a:lnTo>
                <a:lnTo>
                  <a:pt x="161349" y="313330"/>
                </a:lnTo>
                <a:lnTo>
                  <a:pt x="151745" y="374776"/>
                </a:lnTo>
                <a:lnTo>
                  <a:pt x="157206" y="381762"/>
                </a:lnTo>
                <a:lnTo>
                  <a:pt x="196969" y="342064"/>
                </a:lnTo>
                <a:lnTo>
                  <a:pt x="227261" y="311022"/>
                </a:lnTo>
                <a:lnTo>
                  <a:pt x="177399" y="311022"/>
                </a:lnTo>
                <a:lnTo>
                  <a:pt x="179661" y="294721"/>
                </a:lnTo>
                <a:lnTo>
                  <a:pt x="182637" y="268525"/>
                </a:lnTo>
                <a:lnTo>
                  <a:pt x="186043" y="232495"/>
                </a:lnTo>
                <a:lnTo>
                  <a:pt x="189591" y="186689"/>
                </a:lnTo>
                <a:lnTo>
                  <a:pt x="191085" y="155828"/>
                </a:lnTo>
                <a:lnTo>
                  <a:pt x="190990" y="122935"/>
                </a:lnTo>
                <a:lnTo>
                  <a:pt x="189073" y="97000"/>
                </a:lnTo>
                <a:lnTo>
                  <a:pt x="185019" y="72897"/>
                </a:lnTo>
                <a:lnTo>
                  <a:pt x="181300" y="58769"/>
                </a:lnTo>
                <a:lnTo>
                  <a:pt x="179252" y="53212"/>
                </a:lnTo>
                <a:close/>
              </a:path>
              <a:path w="313689" h="382270">
                <a:moveTo>
                  <a:pt x="292715" y="150749"/>
                </a:moveTo>
                <a:lnTo>
                  <a:pt x="290429" y="153288"/>
                </a:lnTo>
                <a:lnTo>
                  <a:pt x="288016" y="155828"/>
                </a:lnTo>
                <a:lnTo>
                  <a:pt x="285730" y="158495"/>
                </a:lnTo>
                <a:lnTo>
                  <a:pt x="286245" y="164459"/>
                </a:lnTo>
                <a:lnTo>
                  <a:pt x="286222" y="171862"/>
                </a:lnTo>
                <a:lnTo>
                  <a:pt x="285533" y="178212"/>
                </a:lnTo>
                <a:lnTo>
                  <a:pt x="263838" y="219995"/>
                </a:lnTo>
                <a:lnTo>
                  <a:pt x="229369" y="257444"/>
                </a:lnTo>
                <a:lnTo>
                  <a:pt x="177399" y="311022"/>
                </a:lnTo>
                <a:lnTo>
                  <a:pt x="227261" y="311022"/>
                </a:lnTo>
                <a:lnTo>
                  <a:pt x="236231" y="301831"/>
                </a:lnTo>
                <a:lnTo>
                  <a:pt x="274970" y="261050"/>
                </a:lnTo>
                <a:lnTo>
                  <a:pt x="313162" y="219709"/>
                </a:lnTo>
                <a:lnTo>
                  <a:pt x="308002" y="202451"/>
                </a:lnTo>
                <a:lnTo>
                  <a:pt x="297874" y="167935"/>
                </a:lnTo>
                <a:lnTo>
                  <a:pt x="292715" y="150749"/>
                </a:lnTo>
                <a:close/>
              </a:path>
              <a:path w="313689" h="382270">
                <a:moveTo>
                  <a:pt x="106025" y="0"/>
                </a:moveTo>
                <a:lnTo>
                  <a:pt x="53482" y="21699"/>
                </a:lnTo>
                <a:lnTo>
                  <a:pt x="23554" y="52697"/>
                </a:lnTo>
                <a:lnTo>
                  <a:pt x="5472" y="87939"/>
                </a:lnTo>
                <a:lnTo>
                  <a:pt x="0" y="126726"/>
                </a:lnTo>
                <a:lnTo>
                  <a:pt x="2234" y="146462"/>
                </a:lnTo>
                <a:lnTo>
                  <a:pt x="7945" y="166246"/>
                </a:lnTo>
                <a:lnTo>
                  <a:pt x="17252" y="186054"/>
                </a:lnTo>
                <a:lnTo>
                  <a:pt x="19792" y="183641"/>
                </a:lnTo>
                <a:lnTo>
                  <a:pt x="24745" y="178688"/>
                </a:lnTo>
                <a:lnTo>
                  <a:pt x="21177" y="164459"/>
                </a:lnTo>
                <a:lnTo>
                  <a:pt x="19728" y="150383"/>
                </a:lnTo>
                <a:lnTo>
                  <a:pt x="26969" y="109968"/>
                </a:lnTo>
                <a:lnTo>
                  <a:pt x="49383" y="75945"/>
                </a:lnTo>
                <a:lnTo>
                  <a:pt x="84887" y="54800"/>
                </a:lnTo>
                <a:lnTo>
                  <a:pt x="98278" y="53212"/>
                </a:lnTo>
                <a:lnTo>
                  <a:pt x="179252" y="53212"/>
                </a:lnTo>
                <a:lnTo>
                  <a:pt x="176589" y="45989"/>
                </a:lnTo>
                <a:lnTo>
                  <a:pt x="152138" y="12537"/>
                </a:lnTo>
                <a:lnTo>
                  <a:pt x="123285" y="591"/>
                </a:lnTo>
                <a:lnTo>
                  <a:pt x="106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75065" y="7991347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815550" y="7712836"/>
            <a:ext cx="234950" cy="388620"/>
          </a:xfrm>
          <a:custGeom>
            <a:avLst/>
            <a:gdLst/>
            <a:ahLst/>
            <a:cxnLst/>
            <a:rect l="l" t="t" r="r" b="b"/>
            <a:pathLst>
              <a:path w="234950" h="388620">
                <a:moveTo>
                  <a:pt x="64930" y="0"/>
                </a:moveTo>
                <a:lnTo>
                  <a:pt x="61628" y="4445"/>
                </a:lnTo>
                <a:lnTo>
                  <a:pt x="58453" y="8763"/>
                </a:lnTo>
                <a:lnTo>
                  <a:pt x="55151" y="13208"/>
                </a:lnTo>
                <a:lnTo>
                  <a:pt x="29880" y="55891"/>
                </a:lnTo>
                <a:lnTo>
                  <a:pt x="15221" y="92092"/>
                </a:lnTo>
                <a:lnTo>
                  <a:pt x="4863" y="136372"/>
                </a:lnTo>
                <a:lnTo>
                  <a:pt x="122" y="186193"/>
                </a:lnTo>
                <a:lnTo>
                  <a:pt x="0" y="188817"/>
                </a:lnTo>
                <a:lnTo>
                  <a:pt x="124" y="206327"/>
                </a:lnTo>
                <a:lnTo>
                  <a:pt x="6764" y="261366"/>
                </a:lnTo>
                <a:lnTo>
                  <a:pt x="21607" y="304673"/>
                </a:lnTo>
                <a:lnTo>
                  <a:pt x="44356" y="341884"/>
                </a:lnTo>
                <a:lnTo>
                  <a:pt x="91250" y="380301"/>
                </a:lnTo>
                <a:lnTo>
                  <a:pt x="147480" y="388620"/>
                </a:lnTo>
                <a:lnTo>
                  <a:pt x="162745" y="385177"/>
                </a:lnTo>
                <a:lnTo>
                  <a:pt x="177118" y="378317"/>
                </a:lnTo>
                <a:lnTo>
                  <a:pt x="190610" y="368099"/>
                </a:lnTo>
                <a:lnTo>
                  <a:pt x="201704" y="356221"/>
                </a:lnTo>
                <a:lnTo>
                  <a:pt x="160074" y="356221"/>
                </a:lnTo>
                <a:lnTo>
                  <a:pt x="148685" y="354584"/>
                </a:lnTo>
                <a:lnTo>
                  <a:pt x="105157" y="330581"/>
                </a:lnTo>
                <a:lnTo>
                  <a:pt x="75455" y="294894"/>
                </a:lnTo>
                <a:lnTo>
                  <a:pt x="59850" y="269113"/>
                </a:lnTo>
                <a:lnTo>
                  <a:pt x="63501" y="255772"/>
                </a:lnTo>
                <a:lnTo>
                  <a:pt x="64785" y="251587"/>
                </a:lnTo>
                <a:lnTo>
                  <a:pt x="52230" y="251587"/>
                </a:lnTo>
                <a:lnTo>
                  <a:pt x="36621" y="202973"/>
                </a:lnTo>
                <a:lnTo>
                  <a:pt x="30084" y="156765"/>
                </a:lnTo>
                <a:lnTo>
                  <a:pt x="29973" y="146224"/>
                </a:lnTo>
                <a:lnTo>
                  <a:pt x="30072" y="137287"/>
                </a:lnTo>
                <a:lnTo>
                  <a:pt x="34529" y="92995"/>
                </a:lnTo>
                <a:lnTo>
                  <a:pt x="46477" y="51937"/>
                </a:lnTo>
                <a:lnTo>
                  <a:pt x="70391" y="6985"/>
                </a:lnTo>
                <a:lnTo>
                  <a:pt x="68486" y="4699"/>
                </a:lnTo>
                <a:lnTo>
                  <a:pt x="66708" y="2286"/>
                </a:lnTo>
                <a:lnTo>
                  <a:pt x="64930" y="0"/>
                </a:lnTo>
                <a:close/>
              </a:path>
              <a:path w="234950" h="388620">
                <a:moveTo>
                  <a:pt x="217841" y="186193"/>
                </a:moveTo>
                <a:lnTo>
                  <a:pt x="122570" y="186193"/>
                </a:lnTo>
                <a:lnTo>
                  <a:pt x="137066" y="188214"/>
                </a:lnTo>
                <a:lnTo>
                  <a:pt x="151661" y="194010"/>
                </a:lnTo>
                <a:lnTo>
                  <a:pt x="192184" y="228854"/>
                </a:lnTo>
                <a:lnTo>
                  <a:pt x="213508" y="272663"/>
                </a:lnTo>
                <a:lnTo>
                  <a:pt x="215298" y="287782"/>
                </a:lnTo>
                <a:lnTo>
                  <a:pt x="214470" y="302404"/>
                </a:lnTo>
                <a:lnTo>
                  <a:pt x="200058" y="337820"/>
                </a:lnTo>
                <a:lnTo>
                  <a:pt x="160074" y="356221"/>
                </a:lnTo>
                <a:lnTo>
                  <a:pt x="201704" y="356221"/>
                </a:lnTo>
                <a:lnTo>
                  <a:pt x="229236" y="305911"/>
                </a:lnTo>
                <a:lnTo>
                  <a:pt x="234856" y="249809"/>
                </a:lnTo>
                <a:lnTo>
                  <a:pt x="231712" y="226065"/>
                </a:lnTo>
                <a:lnTo>
                  <a:pt x="225902" y="204549"/>
                </a:lnTo>
                <a:lnTo>
                  <a:pt x="217841" y="186193"/>
                </a:lnTo>
                <a:close/>
              </a:path>
              <a:path w="234950" h="388620">
                <a:moveTo>
                  <a:pt x="146718" y="137287"/>
                </a:moveTo>
                <a:lnTo>
                  <a:pt x="101623" y="156271"/>
                </a:lnTo>
                <a:lnTo>
                  <a:pt x="77036" y="187061"/>
                </a:lnTo>
                <a:lnTo>
                  <a:pt x="58625" y="227808"/>
                </a:lnTo>
                <a:lnTo>
                  <a:pt x="52230" y="251587"/>
                </a:lnTo>
                <a:lnTo>
                  <a:pt x="64785" y="251587"/>
                </a:lnTo>
                <a:lnTo>
                  <a:pt x="66962" y="244490"/>
                </a:lnTo>
                <a:lnTo>
                  <a:pt x="70201" y="235065"/>
                </a:lnTo>
                <a:lnTo>
                  <a:pt x="96436" y="195964"/>
                </a:lnTo>
                <a:lnTo>
                  <a:pt x="122570" y="186193"/>
                </a:lnTo>
                <a:lnTo>
                  <a:pt x="217841" y="186193"/>
                </a:lnTo>
                <a:lnTo>
                  <a:pt x="217425" y="185247"/>
                </a:lnTo>
                <a:lnTo>
                  <a:pt x="206281" y="168148"/>
                </a:lnTo>
                <a:lnTo>
                  <a:pt x="192848" y="153914"/>
                </a:lnTo>
                <a:lnTo>
                  <a:pt x="178452" y="144097"/>
                </a:lnTo>
                <a:lnTo>
                  <a:pt x="163079" y="138590"/>
                </a:lnTo>
                <a:lnTo>
                  <a:pt x="146718" y="137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815550" y="7712836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957865" y="7528814"/>
            <a:ext cx="243204" cy="342265"/>
          </a:xfrm>
          <a:custGeom>
            <a:avLst/>
            <a:gdLst/>
            <a:ahLst/>
            <a:cxnLst/>
            <a:rect l="l" t="t" r="r" b="b"/>
            <a:pathLst>
              <a:path w="243204" h="342265">
                <a:moveTo>
                  <a:pt x="80476" y="0"/>
                </a:moveTo>
                <a:lnTo>
                  <a:pt x="31273" y="22306"/>
                </a:lnTo>
                <a:lnTo>
                  <a:pt x="7816" y="64579"/>
                </a:lnTo>
                <a:lnTo>
                  <a:pt x="0" y="117254"/>
                </a:lnTo>
                <a:lnTo>
                  <a:pt x="767" y="139525"/>
                </a:lnTo>
                <a:lnTo>
                  <a:pt x="9483" y="185674"/>
                </a:lnTo>
                <a:lnTo>
                  <a:pt x="28279" y="232378"/>
                </a:lnTo>
                <a:lnTo>
                  <a:pt x="57362" y="276987"/>
                </a:lnTo>
                <a:lnTo>
                  <a:pt x="98859" y="317944"/>
                </a:lnTo>
                <a:lnTo>
                  <a:pt x="143214" y="339090"/>
                </a:lnTo>
                <a:lnTo>
                  <a:pt x="168536" y="342072"/>
                </a:lnTo>
                <a:lnTo>
                  <a:pt x="190823" y="337423"/>
                </a:lnTo>
                <a:lnTo>
                  <a:pt x="209847" y="325320"/>
                </a:lnTo>
                <a:lnTo>
                  <a:pt x="221903" y="310282"/>
                </a:lnTo>
                <a:lnTo>
                  <a:pt x="184150" y="310282"/>
                </a:lnTo>
                <a:lnTo>
                  <a:pt x="169757" y="305562"/>
                </a:lnTo>
                <a:lnTo>
                  <a:pt x="131895" y="279860"/>
                </a:lnTo>
                <a:lnTo>
                  <a:pt x="91652" y="236347"/>
                </a:lnTo>
                <a:lnTo>
                  <a:pt x="67014" y="202041"/>
                </a:lnTo>
                <a:lnTo>
                  <a:pt x="43900" y="164211"/>
                </a:lnTo>
                <a:lnTo>
                  <a:pt x="26850" y="126301"/>
                </a:lnTo>
                <a:lnTo>
                  <a:pt x="20266" y="80317"/>
                </a:lnTo>
                <a:lnTo>
                  <a:pt x="21707" y="69802"/>
                </a:lnTo>
                <a:lnTo>
                  <a:pt x="42483" y="35972"/>
                </a:lnTo>
                <a:lnTo>
                  <a:pt x="55421" y="32224"/>
                </a:lnTo>
                <a:lnTo>
                  <a:pt x="151170" y="32224"/>
                </a:lnTo>
                <a:lnTo>
                  <a:pt x="128799" y="14573"/>
                </a:lnTo>
                <a:lnTo>
                  <a:pt x="104590" y="3369"/>
                </a:lnTo>
                <a:lnTo>
                  <a:pt x="80476" y="0"/>
                </a:lnTo>
                <a:close/>
              </a:path>
              <a:path w="243204" h="342265">
                <a:moveTo>
                  <a:pt x="151170" y="32224"/>
                </a:moveTo>
                <a:lnTo>
                  <a:pt x="55421" y="32224"/>
                </a:lnTo>
                <a:lnTo>
                  <a:pt x="64093" y="33099"/>
                </a:lnTo>
                <a:lnTo>
                  <a:pt x="73622" y="36189"/>
                </a:lnTo>
                <a:lnTo>
                  <a:pt x="114385" y="65500"/>
                </a:lnTo>
                <a:lnTo>
                  <a:pt x="147405" y="102616"/>
                </a:lnTo>
                <a:lnTo>
                  <a:pt x="186902" y="157543"/>
                </a:lnTo>
                <a:lnTo>
                  <a:pt x="213064" y="204851"/>
                </a:lnTo>
                <a:lnTo>
                  <a:pt x="224780" y="244605"/>
                </a:lnTo>
                <a:lnTo>
                  <a:pt x="225256" y="256540"/>
                </a:lnTo>
                <a:lnTo>
                  <a:pt x="224476" y="267688"/>
                </a:lnTo>
                <a:lnTo>
                  <a:pt x="207601" y="304151"/>
                </a:lnTo>
                <a:lnTo>
                  <a:pt x="184150" y="310282"/>
                </a:lnTo>
                <a:lnTo>
                  <a:pt x="221903" y="310282"/>
                </a:lnTo>
                <a:lnTo>
                  <a:pt x="240438" y="260883"/>
                </a:lnTo>
                <a:lnTo>
                  <a:pt x="242804" y="221408"/>
                </a:lnTo>
                <a:lnTo>
                  <a:pt x="240734" y="199739"/>
                </a:lnTo>
                <a:lnTo>
                  <a:pt x="229320" y="153543"/>
                </a:lnTo>
                <a:lnTo>
                  <a:pt x="208174" y="106537"/>
                </a:lnTo>
                <a:lnTo>
                  <a:pt x="177885" y="61341"/>
                </a:lnTo>
                <a:lnTo>
                  <a:pt x="153199" y="33825"/>
                </a:lnTo>
                <a:lnTo>
                  <a:pt x="151170" y="3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957865" y="7528814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281045" y="8736203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0" y="6985"/>
                </a:moveTo>
                <a:lnTo>
                  <a:pt x="3555" y="4699"/>
                </a:lnTo>
                <a:lnTo>
                  <a:pt x="1777" y="2413"/>
                </a:lnTo>
                <a:lnTo>
                  <a:pt x="0" y="0"/>
                </a:lnTo>
                <a:lnTo>
                  <a:pt x="37484" y="16982"/>
                </a:lnTo>
                <a:lnTo>
                  <a:pt x="78231" y="26320"/>
                </a:lnTo>
                <a:lnTo>
                  <a:pt x="120693" y="29610"/>
                </a:lnTo>
                <a:lnTo>
                  <a:pt x="163321" y="28448"/>
                </a:lnTo>
                <a:lnTo>
                  <a:pt x="165100" y="30734"/>
                </a:lnTo>
                <a:lnTo>
                  <a:pt x="167004" y="33147"/>
                </a:lnTo>
                <a:lnTo>
                  <a:pt x="168782" y="35433"/>
                </a:lnTo>
                <a:lnTo>
                  <a:pt x="163702" y="35814"/>
                </a:lnTo>
                <a:lnTo>
                  <a:pt x="158750" y="36068"/>
                </a:lnTo>
                <a:lnTo>
                  <a:pt x="153796" y="36195"/>
                </a:lnTo>
                <a:lnTo>
                  <a:pt x="142952" y="37145"/>
                </a:lnTo>
                <a:lnTo>
                  <a:pt x="134667" y="38941"/>
                </a:lnTo>
                <a:lnTo>
                  <a:pt x="129026" y="41713"/>
                </a:lnTo>
                <a:lnTo>
                  <a:pt x="126110" y="45593"/>
                </a:lnTo>
                <a:lnTo>
                  <a:pt x="126416" y="49539"/>
                </a:lnTo>
                <a:lnTo>
                  <a:pt x="129222" y="55651"/>
                </a:lnTo>
                <a:lnTo>
                  <a:pt x="134504" y="63906"/>
                </a:lnTo>
                <a:lnTo>
                  <a:pt x="142239" y="74282"/>
                </a:lnTo>
                <a:lnTo>
                  <a:pt x="166719" y="105396"/>
                </a:lnTo>
                <a:lnTo>
                  <a:pt x="191198" y="136517"/>
                </a:lnTo>
                <a:lnTo>
                  <a:pt x="215677" y="167635"/>
                </a:lnTo>
                <a:lnTo>
                  <a:pt x="240156" y="198742"/>
                </a:lnTo>
                <a:lnTo>
                  <a:pt x="250340" y="212405"/>
                </a:lnTo>
                <a:lnTo>
                  <a:pt x="258381" y="224626"/>
                </a:lnTo>
                <a:lnTo>
                  <a:pt x="264231" y="235402"/>
                </a:lnTo>
                <a:lnTo>
                  <a:pt x="267842" y="244729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5" y="271018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38"/>
                </a:lnTo>
                <a:lnTo>
                  <a:pt x="143255" y="195237"/>
                </a:lnTo>
                <a:lnTo>
                  <a:pt x="141096" y="192557"/>
                </a:lnTo>
                <a:lnTo>
                  <a:pt x="141604" y="192938"/>
                </a:lnTo>
                <a:lnTo>
                  <a:pt x="142747" y="193509"/>
                </a:lnTo>
                <a:lnTo>
                  <a:pt x="146303" y="196811"/>
                </a:lnTo>
                <a:lnTo>
                  <a:pt x="152653" y="202082"/>
                </a:lnTo>
                <a:lnTo>
                  <a:pt x="157352" y="205714"/>
                </a:lnTo>
                <a:lnTo>
                  <a:pt x="163067" y="210299"/>
                </a:lnTo>
                <a:lnTo>
                  <a:pt x="169163" y="215646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0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5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2"/>
                </a:lnTo>
                <a:lnTo>
                  <a:pt x="231520" y="250596"/>
                </a:lnTo>
                <a:lnTo>
                  <a:pt x="189144" y="196618"/>
                </a:lnTo>
                <a:lnTo>
                  <a:pt x="154987" y="153157"/>
                </a:lnTo>
                <a:lnTo>
                  <a:pt x="120806" y="109689"/>
                </a:lnTo>
                <a:lnTo>
                  <a:pt x="86613" y="66217"/>
                </a:lnTo>
                <a:lnTo>
                  <a:pt x="58546" y="35941"/>
                </a:lnTo>
                <a:lnTo>
                  <a:pt x="45338" y="28321"/>
                </a:lnTo>
                <a:lnTo>
                  <a:pt x="38161" y="24328"/>
                </a:lnTo>
                <a:lnTo>
                  <a:pt x="31257" y="20669"/>
                </a:lnTo>
                <a:lnTo>
                  <a:pt x="24568" y="17248"/>
                </a:lnTo>
                <a:lnTo>
                  <a:pt x="18033" y="13970"/>
                </a:lnTo>
                <a:lnTo>
                  <a:pt x="13715" y="11811"/>
                </a:lnTo>
                <a:lnTo>
                  <a:pt x="9525" y="9398"/>
                </a:lnTo>
                <a:lnTo>
                  <a:pt x="5460" y="6985"/>
                </a:lnTo>
                <a:close/>
              </a:path>
            </a:pathLst>
          </a:custGeom>
          <a:ln w="6350">
            <a:solidFill>
              <a:srgbClr val="A4A4A4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37407" y="6910196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566927" y="2331973"/>
          <a:ext cx="6583680" cy="820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4547"/>
                <a:gridCol w="4229734"/>
              </a:tblGrid>
              <a:tr h="202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100" spc="-60" b="1">
                          <a:latin typeface="Times New Roman"/>
                          <a:cs typeface="Times New Roman"/>
                        </a:rPr>
                        <a:t>دودعملا </a:t>
                      </a: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مسلال    </a:t>
                      </a:r>
                      <a:r>
                        <a:rPr dirty="0" sz="1100" spc="-145" b="1">
                          <a:latin typeface="Times New Roman"/>
                          <a:cs typeface="Times New Roman"/>
                        </a:rPr>
                        <a:t>ةيواستم </a:t>
                      </a:r>
                      <a:r>
                        <a:rPr dirty="0" sz="1100" spc="-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ةنراقم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32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Ali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has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as many </a:t>
                      </a:r>
                      <a:r>
                        <a:rPr dirty="0" sz="1100" spc="-5" b="1" u="heavy">
                          <a:latin typeface="Arial Black"/>
                          <a:cs typeface="Arial Black"/>
                        </a:rPr>
                        <a:t>children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as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100" spc="14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do.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60" b="1">
                          <a:latin typeface="Times New Roman"/>
                          <a:cs typeface="Times New Roman"/>
                        </a:rPr>
                        <a:t>دودعملا </a:t>
                      </a: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مسلال    </a:t>
                      </a:r>
                      <a:r>
                        <a:rPr dirty="0" sz="1100" spc="-145" b="1">
                          <a:latin typeface="Times New Roman"/>
                          <a:cs typeface="Times New Roman"/>
                        </a:rPr>
                        <a:t>ةيواستم  </a:t>
                      </a: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ريغ </a:t>
                      </a:r>
                      <a:r>
                        <a:rPr dirty="0" sz="1100" spc="-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ةنراقم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Ali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does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n’t 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have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as many children as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100" spc="19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do.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100" spc="-60" b="1">
                          <a:latin typeface="Times New Roman"/>
                          <a:cs typeface="Times New Roman"/>
                        </a:rPr>
                        <a:t>دودعملا  </a:t>
                      </a: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ريغ  مسلال    </a:t>
                      </a:r>
                      <a:r>
                        <a:rPr dirty="0" sz="1100" spc="-145" b="1">
                          <a:latin typeface="Times New Roman"/>
                          <a:cs typeface="Times New Roman"/>
                        </a:rPr>
                        <a:t>ةيواستم   </a:t>
                      </a:r>
                      <a:r>
                        <a:rPr dirty="0" sz="11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ةنراقم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He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has had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as much success as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his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brother</a:t>
                      </a:r>
                      <a:r>
                        <a:rPr dirty="0" sz="1100" spc="-13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has.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100" spc="-60" b="1">
                          <a:latin typeface="Times New Roman"/>
                          <a:cs typeface="Times New Roman"/>
                        </a:rPr>
                        <a:t>دودعملا  </a:t>
                      </a: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ريغ  مسلال    </a:t>
                      </a:r>
                      <a:r>
                        <a:rPr dirty="0" sz="1100" spc="-145" b="1">
                          <a:latin typeface="Times New Roman"/>
                          <a:cs typeface="Times New Roman"/>
                        </a:rPr>
                        <a:t>ةيواستم  </a:t>
                      </a: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ريغ </a:t>
                      </a:r>
                      <a:r>
                        <a:rPr dirty="0" sz="11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ةنراقم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He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has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n’t </a:t>
                      </a:r>
                      <a:r>
                        <a:rPr dirty="0" sz="1100" spc="-5" b="1" u="heavy">
                          <a:latin typeface="Arial Black"/>
                          <a:cs typeface="Arial Black"/>
                        </a:rPr>
                        <a:t>had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as much </a:t>
                      </a:r>
                      <a:r>
                        <a:rPr dirty="0" sz="1100" spc="-5" b="1" u="heavy">
                          <a:latin typeface="Arial Black"/>
                          <a:cs typeface="Arial Black"/>
                        </a:rPr>
                        <a:t>success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as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his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brother</a:t>
                      </a:r>
                      <a:r>
                        <a:rPr dirty="0" sz="1100" spc="10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has.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3458083" y="3297555"/>
            <a:ext cx="91186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5" b="1">
                <a:latin typeface="Times New Roman"/>
                <a:cs typeface="Times New Roman"/>
              </a:rPr>
              <a:t>باـتكلا</a:t>
            </a:r>
            <a:r>
              <a:rPr dirty="0" sz="1400" spc="-85" b="1">
                <a:latin typeface="Times New Roman"/>
                <a:cs typeface="Times New Roman"/>
              </a:rPr>
              <a:t> </a:t>
            </a:r>
            <a:r>
              <a:rPr dirty="0" sz="1400" spc="-120" b="1">
                <a:latin typeface="Times New Roman"/>
                <a:cs typeface="Times New Roman"/>
              </a:rPr>
              <a:t>نيراــمت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5676" y="3514978"/>
            <a:ext cx="113728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5/ </a:t>
            </a:r>
            <a:r>
              <a:rPr dirty="0" sz="1200" spc="-5" b="1">
                <a:latin typeface="Arial Black"/>
                <a:cs typeface="Arial Black"/>
              </a:rPr>
              <a:t>SB </a:t>
            </a:r>
            <a:r>
              <a:rPr dirty="0" sz="1200" b="1">
                <a:latin typeface="Arial Black"/>
                <a:cs typeface="Arial Black"/>
              </a:rPr>
              <a:t>page</a:t>
            </a:r>
            <a:r>
              <a:rPr dirty="0" sz="1200" spc="-10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45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2976" y="3715085"/>
            <a:ext cx="6247765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dirty="0" sz="1100" b="1">
                <a:latin typeface="Arial Black"/>
                <a:cs typeface="Arial Black"/>
              </a:rPr>
              <a:t>Look </a:t>
            </a:r>
            <a:r>
              <a:rPr dirty="0" sz="1100" spc="-5" b="1">
                <a:latin typeface="Arial Black"/>
                <a:cs typeface="Arial Black"/>
              </a:rPr>
              <a:t>at </a:t>
            </a:r>
            <a:r>
              <a:rPr dirty="0" sz="1100" b="1">
                <a:latin typeface="Arial Black"/>
                <a:cs typeface="Arial Black"/>
              </a:rPr>
              <a:t>the </a:t>
            </a:r>
            <a:r>
              <a:rPr dirty="0" sz="1100" spc="-5" b="1">
                <a:latin typeface="Arial Black"/>
                <a:cs typeface="Arial Black"/>
              </a:rPr>
              <a:t>diagram of after-school classes and </a:t>
            </a:r>
            <a:r>
              <a:rPr dirty="0" sz="1100" b="1">
                <a:latin typeface="Arial Black"/>
                <a:cs typeface="Arial Black"/>
              </a:rPr>
              <a:t>complete the </a:t>
            </a:r>
            <a:r>
              <a:rPr dirty="0" sz="1100" spc="-5" b="1">
                <a:latin typeface="Arial Black"/>
                <a:cs typeface="Arial Black"/>
              </a:rPr>
              <a:t>sentences with the  </a:t>
            </a:r>
            <a:r>
              <a:rPr dirty="0" sz="1100" b="1">
                <a:latin typeface="Arial Black"/>
                <a:cs typeface="Arial Black"/>
              </a:rPr>
              <a:t>phrases in the</a:t>
            </a:r>
            <a:r>
              <a:rPr dirty="0" sz="1100" spc="-85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Arial Black"/>
                <a:cs typeface="Arial Black"/>
              </a:rPr>
              <a:t>box.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2976" y="4882515"/>
            <a:ext cx="4515485" cy="129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85"/>
              </a:lnSpc>
              <a:buAutoNum type="arabicPeriod"/>
              <a:tabLst>
                <a:tab pos="162560" algn="l"/>
              </a:tabLst>
            </a:pPr>
            <a:r>
              <a:rPr dirty="0" sz="1100" b="1">
                <a:latin typeface="Georgia"/>
                <a:cs typeface="Georgia"/>
              </a:rPr>
              <a:t>English is </a:t>
            </a:r>
            <a:r>
              <a:rPr dirty="0" sz="1100" spc="-5" b="1">
                <a:latin typeface="Georgia"/>
                <a:cs typeface="Georgia"/>
              </a:rPr>
              <a:t>……………….. </a:t>
            </a:r>
            <a:r>
              <a:rPr dirty="0" sz="1100" b="1">
                <a:latin typeface="Georgia"/>
                <a:cs typeface="Georgia"/>
              </a:rPr>
              <a:t>studied</a:t>
            </a:r>
            <a:r>
              <a:rPr dirty="0" sz="1100" spc="-8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subject.</a:t>
            </a:r>
            <a:endParaRPr sz="1100">
              <a:latin typeface="Georgia"/>
              <a:cs typeface="Georgia"/>
            </a:endParaRPr>
          </a:p>
          <a:p>
            <a:pPr marL="181610" indent="-168910">
              <a:lnSpc>
                <a:spcPts val="1250"/>
              </a:lnSpc>
              <a:buFont typeface="Georgia"/>
              <a:buAutoNum type="arabicPeriod"/>
              <a:tabLst>
                <a:tab pos="182245" algn="l"/>
              </a:tabLst>
            </a:pPr>
            <a:r>
              <a:rPr dirty="0" sz="1100" spc="-5" b="1">
                <a:latin typeface="Georgia"/>
                <a:cs typeface="Georgia"/>
              </a:rPr>
              <a:t>……………………… </a:t>
            </a:r>
            <a:r>
              <a:rPr dirty="0" sz="1100" spc="-5" b="1">
                <a:latin typeface="Georgia"/>
                <a:cs typeface="Georgia"/>
              </a:rPr>
              <a:t>studied subjects are Music </a:t>
            </a:r>
            <a:r>
              <a:rPr dirty="0" sz="1100" b="1">
                <a:latin typeface="Georgia"/>
                <a:cs typeface="Georgia"/>
              </a:rPr>
              <a:t>and</a:t>
            </a:r>
            <a:r>
              <a:rPr dirty="0" sz="1100" spc="4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Art.</a:t>
            </a:r>
            <a:endParaRPr sz="1100">
              <a:latin typeface="Georgia"/>
              <a:cs typeface="Georgia"/>
            </a:endParaRPr>
          </a:p>
          <a:p>
            <a:pPr marL="180340" indent="-167640">
              <a:lnSpc>
                <a:spcPts val="1250"/>
              </a:lnSpc>
              <a:buAutoNum type="arabicPeriod"/>
              <a:tabLst>
                <a:tab pos="180340" algn="l"/>
              </a:tabLst>
            </a:pPr>
            <a:r>
              <a:rPr dirty="0" sz="1100" b="1">
                <a:latin typeface="Georgia"/>
                <a:cs typeface="Georgia"/>
              </a:rPr>
              <a:t>There </a:t>
            </a:r>
            <a:r>
              <a:rPr dirty="0" sz="1100" spc="-5" b="1">
                <a:latin typeface="Georgia"/>
                <a:cs typeface="Georgia"/>
              </a:rPr>
              <a:t>are </a:t>
            </a:r>
            <a:r>
              <a:rPr dirty="0" sz="1100" spc="-5" b="1">
                <a:latin typeface="Georgia"/>
                <a:cs typeface="Georgia"/>
              </a:rPr>
              <a:t>……………….. </a:t>
            </a:r>
            <a:r>
              <a:rPr dirty="0" sz="1100" spc="-5" b="1">
                <a:latin typeface="Georgia"/>
                <a:cs typeface="Georgia"/>
              </a:rPr>
              <a:t>students studying Science </a:t>
            </a:r>
            <a:r>
              <a:rPr dirty="0" sz="1100" b="1">
                <a:latin typeface="Georgia"/>
                <a:cs typeface="Georgia"/>
              </a:rPr>
              <a:t>as</a:t>
            </a:r>
            <a:r>
              <a:rPr dirty="0" sz="1100" spc="4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Maths.</a:t>
            </a:r>
            <a:endParaRPr sz="1100">
              <a:latin typeface="Georgia"/>
              <a:cs typeface="Georgia"/>
            </a:endParaRPr>
          </a:p>
          <a:p>
            <a:pPr marL="12700" marR="588645">
              <a:lnSpc>
                <a:spcPts val="1250"/>
              </a:lnSpc>
              <a:spcBef>
                <a:spcPts val="65"/>
              </a:spcBef>
              <a:buAutoNum type="arabicPeriod"/>
              <a:tabLst>
                <a:tab pos="185420" algn="l"/>
              </a:tabLst>
            </a:pPr>
            <a:r>
              <a:rPr dirty="0" sz="1100" spc="-5" b="1">
                <a:latin typeface="Georgia"/>
                <a:cs typeface="Georgia"/>
              </a:rPr>
              <a:t>Maths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……………………………. </a:t>
            </a:r>
            <a:r>
              <a:rPr dirty="0" sz="1100" spc="-5" b="1">
                <a:latin typeface="Georgia"/>
                <a:cs typeface="Georgia"/>
              </a:rPr>
              <a:t>popular than Science,  but </a:t>
            </a:r>
            <a:r>
              <a:rPr dirty="0" sz="1100" spc="-5" b="1">
                <a:latin typeface="Georgia"/>
                <a:cs typeface="Georgia"/>
              </a:rPr>
              <a:t>…………………………. </a:t>
            </a:r>
            <a:r>
              <a:rPr dirty="0" sz="1100" spc="-5" b="1">
                <a:latin typeface="Georgia"/>
                <a:cs typeface="Georgia"/>
              </a:rPr>
              <a:t>popular than</a:t>
            </a:r>
            <a:r>
              <a:rPr dirty="0" sz="1100" spc="1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English.</a:t>
            </a:r>
            <a:endParaRPr sz="1100">
              <a:latin typeface="Georgia"/>
              <a:cs typeface="Georgia"/>
            </a:endParaRPr>
          </a:p>
          <a:p>
            <a:pPr marL="177165" indent="-164465">
              <a:lnSpc>
                <a:spcPts val="1190"/>
              </a:lnSpc>
              <a:buFont typeface="Georgia"/>
              <a:buAutoNum type="arabicPeriod"/>
              <a:tabLst>
                <a:tab pos="177800" algn="l"/>
              </a:tabLst>
            </a:pPr>
            <a:r>
              <a:rPr dirty="0" sz="1100" spc="-5" b="1">
                <a:latin typeface="Georgia"/>
                <a:cs typeface="Georgia"/>
              </a:rPr>
              <a:t>Students don’t like </a:t>
            </a:r>
            <a:r>
              <a:rPr dirty="0" sz="1100" spc="-5" b="1">
                <a:latin typeface="Georgia"/>
                <a:cs typeface="Georgia"/>
              </a:rPr>
              <a:t>doing </a:t>
            </a:r>
            <a:r>
              <a:rPr dirty="0" sz="1100" b="1">
                <a:latin typeface="Georgia"/>
                <a:cs typeface="Georgia"/>
              </a:rPr>
              <a:t>Music and </a:t>
            </a:r>
            <a:r>
              <a:rPr dirty="0" sz="1100" spc="-5" b="1">
                <a:latin typeface="Georgia"/>
                <a:cs typeface="Georgia"/>
              </a:rPr>
              <a:t>Art</a:t>
            </a:r>
            <a:r>
              <a:rPr dirty="0" sz="1100" spc="-5" b="1">
                <a:latin typeface="Georgia"/>
                <a:cs typeface="Georgia"/>
              </a:rPr>
              <a:t>……………………..</a:t>
            </a:r>
            <a:r>
              <a:rPr dirty="0" sz="1100" spc="3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they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255"/>
              </a:lnSpc>
            </a:pPr>
            <a:r>
              <a:rPr dirty="0" sz="1100" spc="-5" b="1">
                <a:latin typeface="Georgia"/>
                <a:cs typeface="Georgia"/>
              </a:rPr>
              <a:t>like doing</a:t>
            </a:r>
            <a:r>
              <a:rPr dirty="0" sz="1100" spc="-4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Maths.</a:t>
            </a:r>
            <a:endParaRPr sz="1100">
              <a:latin typeface="Georgia"/>
              <a:cs typeface="Georgia"/>
            </a:endParaRPr>
          </a:p>
          <a:p>
            <a:pPr marL="184785" indent="-172085">
              <a:lnSpc>
                <a:spcPts val="1285"/>
              </a:lnSpc>
              <a:buAutoNum type="arabicPeriod" startAt="6"/>
              <a:tabLst>
                <a:tab pos="185420" algn="l"/>
              </a:tabLst>
            </a:pPr>
            <a:r>
              <a:rPr dirty="0" sz="1100" spc="-5" b="1">
                <a:latin typeface="Georgia"/>
                <a:cs typeface="Georgia"/>
              </a:rPr>
              <a:t>Neither </a:t>
            </a:r>
            <a:r>
              <a:rPr dirty="0" sz="1100" b="1">
                <a:latin typeface="Georgia"/>
                <a:cs typeface="Georgia"/>
              </a:rPr>
              <a:t>Maths </a:t>
            </a:r>
            <a:r>
              <a:rPr dirty="0" sz="1100" spc="-5" b="1">
                <a:latin typeface="Georgia"/>
                <a:cs typeface="Georgia"/>
              </a:rPr>
              <a:t>nor Science are </a:t>
            </a:r>
            <a:r>
              <a:rPr dirty="0" sz="1100" spc="-5" b="1">
                <a:latin typeface="Georgia"/>
                <a:cs typeface="Georgia"/>
              </a:rPr>
              <a:t>………………………..</a:t>
            </a:r>
            <a:r>
              <a:rPr dirty="0" sz="1100" spc="3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English.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624840" y="725423"/>
          <a:ext cx="6708775" cy="127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834"/>
                <a:gridCol w="2629535"/>
                <a:gridCol w="2857881"/>
              </a:tblGrid>
              <a:tr h="20269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SUMMARY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894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90" b="1">
                          <a:latin typeface="Times New Roman"/>
                          <a:cs typeface="Times New Roman"/>
                        </a:rPr>
                        <a:t>ةنراقملا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عون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4069">
                        <a:lnSpc>
                          <a:spcPts val="1240"/>
                        </a:lnSpc>
                      </a:pP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عطقملا </a:t>
                      </a:r>
                      <a:r>
                        <a:rPr dirty="0" sz="1100" spc="-65" b="1">
                          <a:latin typeface="Times New Roman"/>
                          <a:cs typeface="Times New Roman"/>
                        </a:rPr>
                        <a:t>ةيداحأ</a:t>
                      </a:r>
                      <a:r>
                        <a:rPr dirty="0" sz="11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70" b="1">
                          <a:latin typeface="Times New Roman"/>
                          <a:cs typeface="Times New Roman"/>
                        </a:rPr>
                        <a:t>تافصلا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9005">
                        <a:lnSpc>
                          <a:spcPts val="1240"/>
                        </a:lnSpc>
                      </a:pP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عطقملا   </a:t>
                      </a:r>
                      <a:r>
                        <a:rPr dirty="0" sz="1100" spc="-245" b="1">
                          <a:latin typeface="Times New Roman"/>
                          <a:cs typeface="Times New Roman"/>
                        </a:rPr>
                        <a:t>ةيئانث        </a:t>
                      </a:r>
                      <a:r>
                        <a:rPr dirty="0" sz="1100" spc="-170" b="1">
                          <a:latin typeface="Times New Roman"/>
                          <a:cs typeface="Times New Roman"/>
                        </a:rPr>
                        <a:t>تافصلا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100" spc="-190" b="1">
                          <a:latin typeface="Times New Roman"/>
                          <a:cs typeface="Times New Roman"/>
                        </a:rPr>
                        <a:t>نيفرط   </a:t>
                      </a:r>
                      <a:r>
                        <a:rPr dirty="0" sz="1100" spc="-280" b="1">
                          <a:latin typeface="Times New Roman"/>
                          <a:cs typeface="Times New Roman"/>
                        </a:rPr>
                        <a:t>نيب</a:t>
                      </a:r>
                      <a:r>
                        <a:rPr dirty="0" sz="11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ةنراقم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Sally is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tall</a:t>
                      </a:r>
                      <a:r>
                        <a:rPr dirty="0" sz="1100" spc="-5" b="1" u="heavy">
                          <a:latin typeface="Arial Black"/>
                          <a:cs typeface="Arial Black"/>
                        </a:rPr>
                        <a:t>er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than</a:t>
                      </a:r>
                      <a:r>
                        <a:rPr dirty="0" sz="1100" spc="-150" b="1" u="heavy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Farah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Gold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more expensive than</a:t>
                      </a:r>
                      <a:r>
                        <a:rPr dirty="0" sz="1100" spc="-155" b="1" u="heavy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silver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659">
                <a:tc>
                  <a:txBody>
                    <a:bodyPr/>
                    <a:lstStyle/>
                    <a:p>
                      <a:pPr marL="457200" marR="134620" indent="-316230">
                        <a:lnSpc>
                          <a:spcPts val="1270"/>
                        </a:lnSpc>
                        <a:spcBef>
                          <a:spcPts val="5"/>
                        </a:spcBef>
                      </a:pPr>
                      <a:r>
                        <a:rPr dirty="0" sz="1100" spc="-280" b="1">
                          <a:latin typeface="Times New Roman"/>
                          <a:cs typeface="Times New Roman"/>
                        </a:rPr>
                        <a:t>نيب</a:t>
                      </a:r>
                      <a:r>
                        <a:rPr dirty="0" sz="1100" spc="229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45" b="1">
                          <a:latin typeface="Times New Roman"/>
                          <a:cs typeface="Times New Roman"/>
                        </a:rPr>
                        <a:t>ةيواستم </a:t>
                      </a: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ةنراقم  </a:t>
                      </a:r>
                      <a:r>
                        <a:rPr dirty="0" sz="1100" spc="-185" b="1">
                          <a:latin typeface="Times New Roman"/>
                          <a:cs typeface="Times New Roman"/>
                        </a:rPr>
                        <a:t>نيفرط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John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as </a:t>
                      </a:r>
                      <a:r>
                        <a:rPr dirty="0" sz="1100" spc="-5" b="1" u="heavy">
                          <a:latin typeface="Arial Black"/>
                          <a:cs typeface="Arial Black"/>
                        </a:rPr>
                        <a:t>clever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as</a:t>
                      </a:r>
                      <a:r>
                        <a:rPr dirty="0" sz="1100" spc="-150" b="1" u="heavy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Kim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Happiness is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as </a:t>
                      </a:r>
                      <a:r>
                        <a:rPr dirty="0" sz="1100" spc="-5" b="1" u="heavy">
                          <a:latin typeface="Arial Black"/>
                          <a:cs typeface="Arial Black"/>
                        </a:rPr>
                        <a:t>important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as</a:t>
                      </a:r>
                      <a:r>
                        <a:rPr dirty="0" sz="1100" spc="-140" b="1" u="heavy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wealth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 spc="-330" b="1">
                          <a:latin typeface="Times New Roman"/>
                          <a:cs typeface="Times New Roman"/>
                        </a:rPr>
                        <a:t>ليضفت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45110">
                        <a:lnSpc>
                          <a:spcPct val="102699"/>
                        </a:lnSpc>
                        <a:spcBef>
                          <a:spcPts val="7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Dareen is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the tallest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student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in 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our</a:t>
                      </a:r>
                      <a:r>
                        <a:rPr dirty="0" sz="1100" spc="-9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class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Football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100" b="1" u="heavy">
                          <a:latin typeface="Arial Black"/>
                          <a:cs typeface="Arial Black"/>
                        </a:rPr>
                        <a:t>the most</a:t>
                      </a:r>
                      <a:r>
                        <a:rPr dirty="0" sz="1100" spc="-30" b="1" u="heavy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 u="heavy">
                          <a:latin typeface="Arial Black"/>
                          <a:cs typeface="Arial Black"/>
                        </a:rPr>
                        <a:t>interesting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sport in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the</a:t>
                      </a:r>
                      <a:r>
                        <a:rPr dirty="0" sz="1100" spc="-9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world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586740" y="4319651"/>
            <a:ext cx="3082290" cy="40132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latin typeface="Arial Black"/>
                <a:cs typeface="Arial Black"/>
              </a:rPr>
              <a:t>as much as, </a:t>
            </a:r>
            <a:r>
              <a:rPr dirty="0" sz="1100" spc="-5">
                <a:latin typeface="Arial Black"/>
                <a:cs typeface="Arial Black"/>
              </a:rPr>
              <a:t>less, more, not </a:t>
            </a:r>
            <a:r>
              <a:rPr dirty="0" sz="1100">
                <a:latin typeface="Arial Black"/>
                <a:cs typeface="Arial Black"/>
              </a:rPr>
              <a:t>as</a:t>
            </a:r>
            <a:r>
              <a:rPr dirty="0" sz="1100" spc="-20">
                <a:latin typeface="Arial Black"/>
                <a:cs typeface="Arial Black"/>
              </a:rPr>
              <a:t> </a:t>
            </a:r>
            <a:r>
              <a:rPr dirty="0" sz="1100" spc="-5">
                <a:latin typeface="Arial Black"/>
                <a:cs typeface="Arial Black"/>
              </a:rPr>
              <a:t>many,</a:t>
            </a:r>
            <a:endParaRPr sz="1100">
              <a:latin typeface="Arial Black"/>
              <a:cs typeface="Arial Black"/>
            </a:endParaRPr>
          </a:p>
          <a:p>
            <a:pPr marL="65405">
              <a:lnSpc>
                <a:spcPct val="100000"/>
              </a:lnSpc>
              <a:spcBef>
                <a:spcPts val="240"/>
              </a:spcBef>
            </a:pPr>
            <a:r>
              <a:rPr dirty="0" sz="1100">
                <a:latin typeface="Arial Black"/>
                <a:cs typeface="Arial Black"/>
              </a:rPr>
              <a:t>the least, the most, as </a:t>
            </a:r>
            <a:r>
              <a:rPr dirty="0" sz="1100" spc="-5">
                <a:latin typeface="Arial Black"/>
                <a:cs typeface="Arial Black"/>
              </a:rPr>
              <a:t>popular</a:t>
            </a:r>
            <a:r>
              <a:rPr dirty="0" sz="1100" spc="-90">
                <a:latin typeface="Arial Black"/>
                <a:cs typeface="Arial Black"/>
              </a:rPr>
              <a:t> </a:t>
            </a:r>
            <a:r>
              <a:rPr dirty="0" sz="1100">
                <a:latin typeface="Arial Black"/>
                <a:cs typeface="Arial Black"/>
              </a:rPr>
              <a:t>as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438140" y="4004945"/>
            <a:ext cx="1731644" cy="236918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992053" y="4749972"/>
            <a:ext cx="739775" cy="1337945"/>
          </a:xfrm>
          <a:custGeom>
            <a:avLst/>
            <a:gdLst/>
            <a:ahLst/>
            <a:cxnLst/>
            <a:rect l="l" t="t" r="r" b="b"/>
            <a:pathLst>
              <a:path w="739775" h="1337945">
                <a:moveTo>
                  <a:pt x="633538" y="1337772"/>
                </a:moveTo>
                <a:lnTo>
                  <a:pt x="598680" y="1283102"/>
                </a:lnTo>
                <a:lnTo>
                  <a:pt x="563922" y="1228520"/>
                </a:lnTo>
                <a:lnTo>
                  <a:pt x="529354" y="1174106"/>
                </a:lnTo>
                <a:lnTo>
                  <a:pt x="495072" y="1119942"/>
                </a:lnTo>
                <a:lnTo>
                  <a:pt x="461168" y="1066109"/>
                </a:lnTo>
                <a:lnTo>
                  <a:pt x="427736" y="1012688"/>
                </a:lnTo>
                <a:lnTo>
                  <a:pt x="394869" y="959759"/>
                </a:lnTo>
                <a:lnTo>
                  <a:pt x="362660" y="907404"/>
                </a:lnTo>
                <a:lnTo>
                  <a:pt x="331204" y="855703"/>
                </a:lnTo>
                <a:lnTo>
                  <a:pt x="300592" y="804739"/>
                </a:lnTo>
                <a:lnTo>
                  <a:pt x="270919" y="754591"/>
                </a:lnTo>
                <a:lnTo>
                  <a:pt x="242278" y="705340"/>
                </a:lnTo>
                <a:lnTo>
                  <a:pt x="214763" y="657068"/>
                </a:lnTo>
                <a:lnTo>
                  <a:pt x="188466" y="609856"/>
                </a:lnTo>
                <a:lnTo>
                  <a:pt x="163481" y="563784"/>
                </a:lnTo>
                <a:lnTo>
                  <a:pt x="139902" y="518934"/>
                </a:lnTo>
                <a:lnTo>
                  <a:pt x="117822" y="475387"/>
                </a:lnTo>
                <a:lnTo>
                  <a:pt x="97334" y="433222"/>
                </a:lnTo>
                <a:lnTo>
                  <a:pt x="78532" y="392523"/>
                </a:lnTo>
                <a:lnTo>
                  <a:pt x="61508" y="353369"/>
                </a:lnTo>
                <a:lnTo>
                  <a:pt x="46357" y="315841"/>
                </a:lnTo>
                <a:lnTo>
                  <a:pt x="33172" y="280021"/>
                </a:lnTo>
                <a:lnTo>
                  <a:pt x="13072" y="213827"/>
                </a:lnTo>
                <a:lnTo>
                  <a:pt x="1955" y="155434"/>
                </a:lnTo>
                <a:lnTo>
                  <a:pt x="0" y="129366"/>
                </a:lnTo>
                <a:lnTo>
                  <a:pt x="570" y="105491"/>
                </a:lnTo>
                <a:lnTo>
                  <a:pt x="24093" y="50634"/>
                </a:lnTo>
                <a:lnTo>
                  <a:pt x="78770" y="17531"/>
                </a:lnTo>
                <a:lnTo>
                  <a:pt x="157246" y="2221"/>
                </a:lnTo>
                <a:lnTo>
                  <a:pt x="203110" y="0"/>
                </a:lnTo>
                <a:lnTo>
                  <a:pt x="252166" y="740"/>
                </a:lnTo>
                <a:lnTo>
                  <a:pt x="303493" y="3947"/>
                </a:lnTo>
                <a:lnTo>
                  <a:pt x="356173" y="9125"/>
                </a:lnTo>
                <a:lnTo>
                  <a:pt x="409287" y="15778"/>
                </a:lnTo>
                <a:lnTo>
                  <a:pt x="461914" y="23413"/>
                </a:lnTo>
                <a:lnTo>
                  <a:pt x="513135" y="31532"/>
                </a:lnTo>
                <a:lnTo>
                  <a:pt x="562031" y="39641"/>
                </a:lnTo>
                <a:lnTo>
                  <a:pt x="607683" y="47244"/>
                </a:lnTo>
                <a:lnTo>
                  <a:pt x="649170" y="53846"/>
                </a:lnTo>
                <a:lnTo>
                  <a:pt x="685575" y="58952"/>
                </a:lnTo>
                <a:lnTo>
                  <a:pt x="715976" y="62066"/>
                </a:lnTo>
                <a:lnTo>
                  <a:pt x="739456" y="6269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949950" y="5690870"/>
            <a:ext cx="389255" cy="396875"/>
          </a:xfrm>
          <a:custGeom>
            <a:avLst/>
            <a:gdLst/>
            <a:ahLst/>
            <a:cxnLst/>
            <a:rect l="l" t="t" r="r" b="b"/>
            <a:pathLst>
              <a:path w="389254" h="396875">
                <a:moveTo>
                  <a:pt x="389254" y="396875"/>
                </a:moveTo>
                <a:lnTo>
                  <a:pt x="345544" y="352336"/>
                </a:lnTo>
                <a:lnTo>
                  <a:pt x="302249" y="308226"/>
                </a:lnTo>
                <a:lnTo>
                  <a:pt x="259786" y="264964"/>
                </a:lnTo>
                <a:lnTo>
                  <a:pt x="218573" y="222973"/>
                </a:lnTo>
                <a:lnTo>
                  <a:pt x="179024" y="182673"/>
                </a:lnTo>
                <a:lnTo>
                  <a:pt x="141556" y="144487"/>
                </a:lnTo>
                <a:lnTo>
                  <a:pt x="106585" y="108835"/>
                </a:lnTo>
                <a:lnTo>
                  <a:pt x="74528" y="76139"/>
                </a:lnTo>
                <a:lnTo>
                  <a:pt x="45801" y="46820"/>
                </a:lnTo>
                <a:lnTo>
                  <a:pt x="20819" y="2130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045834" y="5605145"/>
            <a:ext cx="252729" cy="664210"/>
          </a:xfrm>
          <a:custGeom>
            <a:avLst/>
            <a:gdLst/>
            <a:ahLst/>
            <a:cxnLst/>
            <a:rect l="l" t="t" r="r" b="b"/>
            <a:pathLst>
              <a:path w="252729" h="664210">
                <a:moveTo>
                  <a:pt x="0" y="664209"/>
                </a:moveTo>
                <a:lnTo>
                  <a:pt x="22564" y="604876"/>
                </a:lnTo>
                <a:lnTo>
                  <a:pt x="44990" y="545934"/>
                </a:lnTo>
                <a:lnTo>
                  <a:pt x="67138" y="487741"/>
                </a:lnTo>
                <a:lnTo>
                  <a:pt x="88870" y="430659"/>
                </a:lnTo>
                <a:lnTo>
                  <a:pt x="110046" y="375046"/>
                </a:lnTo>
                <a:lnTo>
                  <a:pt x="130528" y="321263"/>
                </a:lnTo>
                <a:lnTo>
                  <a:pt x="150177" y="269668"/>
                </a:lnTo>
                <a:lnTo>
                  <a:pt x="168854" y="220622"/>
                </a:lnTo>
                <a:lnTo>
                  <a:pt x="186420" y="174484"/>
                </a:lnTo>
                <a:lnTo>
                  <a:pt x="202737" y="131613"/>
                </a:lnTo>
                <a:lnTo>
                  <a:pt x="217665" y="92370"/>
                </a:lnTo>
                <a:lnTo>
                  <a:pt x="242800" y="26203"/>
                </a:lnTo>
                <a:lnTo>
                  <a:pt x="25272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643369" y="5144770"/>
            <a:ext cx="460375" cy="1124585"/>
          </a:xfrm>
          <a:custGeom>
            <a:avLst/>
            <a:gdLst/>
            <a:ahLst/>
            <a:cxnLst/>
            <a:rect l="l" t="t" r="r" b="b"/>
            <a:pathLst>
              <a:path w="460375" h="1124585">
                <a:moveTo>
                  <a:pt x="460375" y="1124584"/>
                </a:moveTo>
                <a:lnTo>
                  <a:pt x="436319" y="1066412"/>
                </a:lnTo>
                <a:lnTo>
                  <a:pt x="412319" y="1008366"/>
                </a:lnTo>
                <a:lnTo>
                  <a:pt x="388425" y="950564"/>
                </a:lnTo>
                <a:lnTo>
                  <a:pt x="364686" y="893124"/>
                </a:lnTo>
                <a:lnTo>
                  <a:pt x="341154" y="836161"/>
                </a:lnTo>
                <a:lnTo>
                  <a:pt x="317879" y="779793"/>
                </a:lnTo>
                <a:lnTo>
                  <a:pt x="294909" y="724137"/>
                </a:lnTo>
                <a:lnTo>
                  <a:pt x="272297" y="669308"/>
                </a:lnTo>
                <a:lnTo>
                  <a:pt x="250092" y="615425"/>
                </a:lnTo>
                <a:lnTo>
                  <a:pt x="228343" y="562603"/>
                </a:lnTo>
                <a:lnTo>
                  <a:pt x="207103" y="510960"/>
                </a:lnTo>
                <a:lnTo>
                  <a:pt x="186420" y="460613"/>
                </a:lnTo>
                <a:lnTo>
                  <a:pt x="166344" y="411677"/>
                </a:lnTo>
                <a:lnTo>
                  <a:pt x="146927" y="364271"/>
                </a:lnTo>
                <a:lnTo>
                  <a:pt x="128219" y="318510"/>
                </a:lnTo>
                <a:lnTo>
                  <a:pt x="110268" y="274512"/>
                </a:lnTo>
                <a:lnTo>
                  <a:pt x="93127" y="232394"/>
                </a:lnTo>
                <a:lnTo>
                  <a:pt x="76844" y="192272"/>
                </a:lnTo>
                <a:lnTo>
                  <a:pt x="61471" y="154262"/>
                </a:lnTo>
                <a:lnTo>
                  <a:pt x="47057" y="118483"/>
                </a:lnTo>
                <a:lnTo>
                  <a:pt x="21308" y="54081"/>
                </a:lnTo>
                <a:lnTo>
                  <a:pt x="10074" y="25692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ts val="1305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3445" y="8888615"/>
            <a:ext cx="268789" cy="27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92982" y="8866644"/>
            <a:ext cx="399160" cy="304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06596" y="8563991"/>
            <a:ext cx="630555" cy="486409"/>
          </a:xfrm>
          <a:custGeom>
            <a:avLst/>
            <a:gdLst/>
            <a:ahLst/>
            <a:cxnLst/>
            <a:rect l="l" t="t" r="r" b="b"/>
            <a:pathLst>
              <a:path w="630554" h="486409">
                <a:moveTo>
                  <a:pt x="182050" y="227825"/>
                </a:moveTo>
                <a:lnTo>
                  <a:pt x="47370" y="227825"/>
                </a:lnTo>
                <a:lnTo>
                  <a:pt x="54228" y="228866"/>
                </a:lnTo>
                <a:lnTo>
                  <a:pt x="59308" y="231457"/>
                </a:lnTo>
                <a:lnTo>
                  <a:pt x="214502" y="419798"/>
                </a:lnTo>
                <a:lnTo>
                  <a:pt x="230377" y="449872"/>
                </a:lnTo>
                <a:lnTo>
                  <a:pt x="228365" y="456696"/>
                </a:lnTo>
                <a:lnTo>
                  <a:pt x="198627" y="477519"/>
                </a:lnTo>
                <a:lnTo>
                  <a:pt x="194690" y="479336"/>
                </a:lnTo>
                <a:lnTo>
                  <a:pt x="196468" y="481634"/>
                </a:lnTo>
                <a:lnTo>
                  <a:pt x="198374" y="483971"/>
                </a:lnTo>
                <a:lnTo>
                  <a:pt x="200151" y="486270"/>
                </a:lnTo>
                <a:lnTo>
                  <a:pt x="230258" y="472667"/>
                </a:lnTo>
                <a:lnTo>
                  <a:pt x="260223" y="458685"/>
                </a:lnTo>
                <a:lnTo>
                  <a:pt x="290091" y="444332"/>
                </a:lnTo>
                <a:lnTo>
                  <a:pt x="306568" y="436201"/>
                </a:lnTo>
                <a:lnTo>
                  <a:pt x="274542" y="436201"/>
                </a:lnTo>
                <a:lnTo>
                  <a:pt x="266445" y="435317"/>
                </a:lnTo>
                <a:lnTo>
                  <a:pt x="236600" y="409282"/>
                </a:lnTo>
                <a:lnTo>
                  <a:pt x="102869" y="239166"/>
                </a:lnTo>
                <a:lnTo>
                  <a:pt x="205387" y="239166"/>
                </a:lnTo>
                <a:lnTo>
                  <a:pt x="182050" y="227825"/>
                </a:lnTo>
                <a:close/>
              </a:path>
              <a:path w="630554" h="486409">
                <a:moveTo>
                  <a:pt x="314451" y="422681"/>
                </a:moveTo>
                <a:lnTo>
                  <a:pt x="302259" y="428764"/>
                </a:lnTo>
                <a:lnTo>
                  <a:pt x="292449" y="432910"/>
                </a:lnTo>
                <a:lnTo>
                  <a:pt x="283209" y="435394"/>
                </a:lnTo>
                <a:lnTo>
                  <a:pt x="274542" y="436201"/>
                </a:lnTo>
                <a:lnTo>
                  <a:pt x="306568" y="436201"/>
                </a:lnTo>
                <a:lnTo>
                  <a:pt x="319913" y="429615"/>
                </a:lnTo>
                <a:lnTo>
                  <a:pt x="318134" y="427316"/>
                </a:lnTo>
                <a:lnTo>
                  <a:pt x="316229" y="424980"/>
                </a:lnTo>
                <a:lnTo>
                  <a:pt x="314451" y="422681"/>
                </a:lnTo>
                <a:close/>
              </a:path>
              <a:path w="630554" h="486409">
                <a:moveTo>
                  <a:pt x="205387" y="239166"/>
                </a:moveTo>
                <a:lnTo>
                  <a:pt x="102869" y="239166"/>
                </a:lnTo>
                <a:lnTo>
                  <a:pt x="145724" y="260776"/>
                </a:lnTo>
                <a:lnTo>
                  <a:pt x="402336" y="386880"/>
                </a:lnTo>
                <a:lnTo>
                  <a:pt x="407669" y="383971"/>
                </a:lnTo>
                <a:lnTo>
                  <a:pt x="410463" y="382523"/>
                </a:lnTo>
                <a:lnTo>
                  <a:pt x="403581" y="335050"/>
                </a:lnTo>
                <a:lnTo>
                  <a:pt x="401746" y="321919"/>
                </a:lnTo>
                <a:lnTo>
                  <a:pt x="376554" y="321919"/>
                </a:lnTo>
                <a:lnTo>
                  <a:pt x="237172" y="254554"/>
                </a:lnTo>
                <a:lnTo>
                  <a:pt x="205387" y="239166"/>
                </a:lnTo>
                <a:close/>
              </a:path>
              <a:path w="630554" h="486409">
                <a:moveTo>
                  <a:pt x="437633" y="96265"/>
                </a:moveTo>
                <a:lnTo>
                  <a:pt x="369696" y="96265"/>
                </a:lnTo>
                <a:lnTo>
                  <a:pt x="458631" y="209329"/>
                </a:lnTo>
                <a:lnTo>
                  <a:pt x="503427" y="266331"/>
                </a:lnTo>
                <a:lnTo>
                  <a:pt x="510807" y="276263"/>
                </a:lnTo>
                <a:lnTo>
                  <a:pt x="515985" y="284667"/>
                </a:lnTo>
                <a:lnTo>
                  <a:pt x="518947" y="291541"/>
                </a:lnTo>
                <a:lnTo>
                  <a:pt x="519683" y="296887"/>
                </a:lnTo>
                <a:lnTo>
                  <a:pt x="518148" y="304084"/>
                </a:lnTo>
                <a:lnTo>
                  <a:pt x="513968" y="310961"/>
                </a:lnTo>
                <a:lnTo>
                  <a:pt x="507218" y="317506"/>
                </a:lnTo>
                <a:lnTo>
                  <a:pt x="497966" y="323710"/>
                </a:lnTo>
                <a:lnTo>
                  <a:pt x="486155" y="330466"/>
                </a:lnTo>
                <a:lnTo>
                  <a:pt x="488061" y="332778"/>
                </a:lnTo>
                <a:lnTo>
                  <a:pt x="526555" y="317232"/>
                </a:lnTo>
                <a:lnTo>
                  <a:pt x="561292" y="296702"/>
                </a:lnTo>
                <a:lnTo>
                  <a:pt x="595862" y="275836"/>
                </a:lnTo>
                <a:lnTo>
                  <a:pt x="614595" y="264310"/>
                </a:lnTo>
                <a:lnTo>
                  <a:pt x="587232" y="264310"/>
                </a:lnTo>
                <a:lnTo>
                  <a:pt x="579374" y="263969"/>
                </a:lnTo>
                <a:lnTo>
                  <a:pt x="573248" y="261689"/>
                </a:lnTo>
                <a:lnTo>
                  <a:pt x="566277" y="256728"/>
                </a:lnTo>
                <a:lnTo>
                  <a:pt x="558424" y="249080"/>
                </a:lnTo>
                <a:lnTo>
                  <a:pt x="549556" y="238607"/>
                </a:lnTo>
                <a:lnTo>
                  <a:pt x="437633" y="96265"/>
                </a:lnTo>
                <a:close/>
              </a:path>
              <a:path w="630554" h="486409">
                <a:moveTo>
                  <a:pt x="430149" y="0"/>
                </a:moveTo>
                <a:lnTo>
                  <a:pt x="384301" y="28225"/>
                </a:lnTo>
                <a:lnTo>
                  <a:pt x="338074" y="55879"/>
                </a:lnTo>
                <a:lnTo>
                  <a:pt x="346111" y="109223"/>
                </a:lnTo>
                <a:lnTo>
                  <a:pt x="353759" y="162543"/>
                </a:lnTo>
                <a:lnTo>
                  <a:pt x="368761" y="268936"/>
                </a:lnTo>
                <a:lnTo>
                  <a:pt x="376554" y="321919"/>
                </a:lnTo>
                <a:lnTo>
                  <a:pt x="401746" y="321919"/>
                </a:lnTo>
                <a:lnTo>
                  <a:pt x="396931" y="287452"/>
                </a:lnTo>
                <a:lnTo>
                  <a:pt x="383737" y="191972"/>
                </a:lnTo>
                <a:lnTo>
                  <a:pt x="376897" y="144135"/>
                </a:lnTo>
                <a:lnTo>
                  <a:pt x="369696" y="96265"/>
                </a:lnTo>
                <a:lnTo>
                  <a:pt x="437633" y="96265"/>
                </a:lnTo>
                <a:lnTo>
                  <a:pt x="411537" y="62410"/>
                </a:lnTo>
                <a:lnTo>
                  <a:pt x="402589" y="41782"/>
                </a:lnTo>
                <a:lnTo>
                  <a:pt x="404270" y="34345"/>
                </a:lnTo>
                <a:lnTo>
                  <a:pt x="408511" y="27241"/>
                </a:lnTo>
                <a:lnTo>
                  <a:pt x="415252" y="20423"/>
                </a:lnTo>
                <a:lnTo>
                  <a:pt x="424433" y="13842"/>
                </a:lnTo>
                <a:lnTo>
                  <a:pt x="428243" y="11556"/>
                </a:lnTo>
                <a:lnTo>
                  <a:pt x="435609" y="6984"/>
                </a:lnTo>
                <a:lnTo>
                  <a:pt x="433831" y="4698"/>
                </a:lnTo>
                <a:lnTo>
                  <a:pt x="431926" y="2412"/>
                </a:lnTo>
                <a:lnTo>
                  <a:pt x="430149" y="0"/>
                </a:lnTo>
                <a:close/>
              </a:path>
              <a:path w="630554" h="486409">
                <a:moveTo>
                  <a:pt x="624839" y="247700"/>
                </a:moveTo>
                <a:lnTo>
                  <a:pt x="587232" y="264310"/>
                </a:lnTo>
                <a:lnTo>
                  <a:pt x="614595" y="264310"/>
                </a:lnTo>
                <a:lnTo>
                  <a:pt x="630301" y="254647"/>
                </a:lnTo>
                <a:lnTo>
                  <a:pt x="628347" y="252285"/>
                </a:lnTo>
                <a:lnTo>
                  <a:pt x="624839" y="247700"/>
                </a:lnTo>
                <a:close/>
              </a:path>
              <a:path w="630554" h="486409">
                <a:moveTo>
                  <a:pt x="97408" y="186054"/>
                </a:moveTo>
                <a:lnTo>
                  <a:pt x="73223" y="197786"/>
                </a:lnTo>
                <a:lnTo>
                  <a:pt x="48894" y="209329"/>
                </a:lnTo>
                <a:lnTo>
                  <a:pt x="24471" y="220636"/>
                </a:lnTo>
                <a:lnTo>
                  <a:pt x="0" y="231660"/>
                </a:lnTo>
                <a:lnTo>
                  <a:pt x="1777" y="233959"/>
                </a:lnTo>
                <a:lnTo>
                  <a:pt x="3682" y="236296"/>
                </a:lnTo>
                <a:lnTo>
                  <a:pt x="5461" y="238607"/>
                </a:lnTo>
                <a:lnTo>
                  <a:pt x="15432" y="234438"/>
                </a:lnTo>
                <a:lnTo>
                  <a:pt x="24368" y="231276"/>
                </a:lnTo>
                <a:lnTo>
                  <a:pt x="32232" y="229195"/>
                </a:lnTo>
                <a:lnTo>
                  <a:pt x="38988" y="228269"/>
                </a:lnTo>
                <a:lnTo>
                  <a:pt x="47370" y="227825"/>
                </a:lnTo>
                <a:lnTo>
                  <a:pt x="182050" y="227825"/>
                </a:lnTo>
                <a:lnTo>
                  <a:pt x="97408" y="186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06596" y="8563991"/>
            <a:ext cx="630301" cy="4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10227" y="8436229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4" h="374015">
                <a:moveTo>
                  <a:pt x="8127" y="0"/>
                </a:moveTo>
                <a:lnTo>
                  <a:pt x="2794" y="3810"/>
                </a:lnTo>
                <a:lnTo>
                  <a:pt x="0" y="5588"/>
                </a:lnTo>
                <a:lnTo>
                  <a:pt x="9216" y="52964"/>
                </a:lnTo>
                <a:lnTo>
                  <a:pt x="18146" y="100334"/>
                </a:lnTo>
                <a:lnTo>
                  <a:pt x="35616" y="194940"/>
                </a:lnTo>
                <a:lnTo>
                  <a:pt x="44388" y="242119"/>
                </a:lnTo>
                <a:lnTo>
                  <a:pt x="53339" y="289179"/>
                </a:lnTo>
                <a:lnTo>
                  <a:pt x="56284" y="306395"/>
                </a:lnTo>
                <a:lnTo>
                  <a:pt x="57562" y="321087"/>
                </a:lnTo>
                <a:lnTo>
                  <a:pt x="57269" y="333255"/>
                </a:lnTo>
                <a:lnTo>
                  <a:pt x="35178" y="366750"/>
                </a:lnTo>
                <a:lnTo>
                  <a:pt x="38735" y="371386"/>
                </a:lnTo>
                <a:lnTo>
                  <a:pt x="40639" y="373684"/>
                </a:lnTo>
                <a:lnTo>
                  <a:pt x="91186" y="341510"/>
                </a:lnTo>
                <a:lnTo>
                  <a:pt x="130533" y="315849"/>
                </a:lnTo>
                <a:lnTo>
                  <a:pt x="94487" y="315849"/>
                </a:lnTo>
                <a:lnTo>
                  <a:pt x="89535" y="313944"/>
                </a:lnTo>
                <a:lnTo>
                  <a:pt x="74467" y="269134"/>
                </a:lnTo>
                <a:lnTo>
                  <a:pt x="69621" y="241857"/>
                </a:lnTo>
                <a:lnTo>
                  <a:pt x="67056" y="228219"/>
                </a:lnTo>
                <a:lnTo>
                  <a:pt x="94987" y="209677"/>
                </a:lnTo>
                <a:lnTo>
                  <a:pt x="63373" y="209677"/>
                </a:lnTo>
                <a:lnTo>
                  <a:pt x="56766" y="174359"/>
                </a:lnTo>
                <a:lnTo>
                  <a:pt x="44067" y="104824"/>
                </a:lnTo>
                <a:lnTo>
                  <a:pt x="37464" y="69850"/>
                </a:lnTo>
                <a:lnTo>
                  <a:pt x="149258" y="69850"/>
                </a:lnTo>
                <a:lnTo>
                  <a:pt x="8127" y="0"/>
                </a:lnTo>
                <a:close/>
              </a:path>
              <a:path w="374014" h="374015">
                <a:moveTo>
                  <a:pt x="135889" y="301879"/>
                </a:moveTo>
                <a:lnTo>
                  <a:pt x="94487" y="315849"/>
                </a:lnTo>
                <a:lnTo>
                  <a:pt x="130533" y="315849"/>
                </a:lnTo>
                <a:lnTo>
                  <a:pt x="141350" y="308737"/>
                </a:lnTo>
                <a:lnTo>
                  <a:pt x="139402" y="306395"/>
                </a:lnTo>
                <a:lnTo>
                  <a:pt x="135889" y="301879"/>
                </a:lnTo>
                <a:close/>
              </a:path>
              <a:path w="374014" h="374015">
                <a:moveTo>
                  <a:pt x="305667" y="145415"/>
                </a:moveTo>
                <a:lnTo>
                  <a:pt x="188722" y="145415"/>
                </a:lnTo>
                <a:lnTo>
                  <a:pt x="193219" y="147669"/>
                </a:lnTo>
                <a:lnTo>
                  <a:pt x="236220" y="168910"/>
                </a:lnTo>
                <a:lnTo>
                  <a:pt x="246739" y="174359"/>
                </a:lnTo>
                <a:lnTo>
                  <a:pt x="269875" y="197612"/>
                </a:lnTo>
                <a:lnTo>
                  <a:pt x="267715" y="203581"/>
                </a:lnTo>
                <a:lnTo>
                  <a:pt x="265225" y="208311"/>
                </a:lnTo>
                <a:lnTo>
                  <a:pt x="260842" y="213709"/>
                </a:lnTo>
                <a:lnTo>
                  <a:pt x="254625" y="219725"/>
                </a:lnTo>
                <a:lnTo>
                  <a:pt x="246634" y="226314"/>
                </a:lnTo>
                <a:lnTo>
                  <a:pt x="252095" y="233299"/>
                </a:lnTo>
                <a:lnTo>
                  <a:pt x="313150" y="189849"/>
                </a:lnTo>
                <a:lnTo>
                  <a:pt x="343463" y="167808"/>
                </a:lnTo>
                <a:lnTo>
                  <a:pt x="365546" y="151511"/>
                </a:lnTo>
                <a:lnTo>
                  <a:pt x="332232" y="151511"/>
                </a:lnTo>
                <a:lnTo>
                  <a:pt x="322974" y="150510"/>
                </a:lnTo>
                <a:lnTo>
                  <a:pt x="311610" y="147605"/>
                </a:lnTo>
                <a:lnTo>
                  <a:pt x="305667" y="145415"/>
                </a:lnTo>
                <a:close/>
              </a:path>
              <a:path w="374014" h="374015">
                <a:moveTo>
                  <a:pt x="149258" y="69850"/>
                </a:moveTo>
                <a:lnTo>
                  <a:pt x="37464" y="69850"/>
                </a:lnTo>
                <a:lnTo>
                  <a:pt x="171323" y="136144"/>
                </a:lnTo>
                <a:lnTo>
                  <a:pt x="154694" y="147669"/>
                </a:lnTo>
                <a:lnTo>
                  <a:pt x="117538" y="173196"/>
                </a:lnTo>
                <a:lnTo>
                  <a:pt x="63373" y="209677"/>
                </a:lnTo>
                <a:lnTo>
                  <a:pt x="94987" y="209677"/>
                </a:lnTo>
                <a:lnTo>
                  <a:pt x="97657" y="207904"/>
                </a:lnTo>
                <a:lnTo>
                  <a:pt x="128127" y="187340"/>
                </a:lnTo>
                <a:lnTo>
                  <a:pt x="158478" y="166514"/>
                </a:lnTo>
                <a:lnTo>
                  <a:pt x="188722" y="145415"/>
                </a:lnTo>
                <a:lnTo>
                  <a:pt x="305667" y="145415"/>
                </a:lnTo>
                <a:lnTo>
                  <a:pt x="298174" y="142652"/>
                </a:lnTo>
                <a:lnTo>
                  <a:pt x="282701" y="135509"/>
                </a:lnTo>
                <a:lnTo>
                  <a:pt x="149258" y="69850"/>
                </a:lnTo>
                <a:close/>
              </a:path>
              <a:path w="374014" h="374015">
                <a:moveTo>
                  <a:pt x="368173" y="138684"/>
                </a:moveTo>
                <a:lnTo>
                  <a:pt x="358699" y="144277"/>
                </a:lnTo>
                <a:lnTo>
                  <a:pt x="349535" y="148288"/>
                </a:lnTo>
                <a:lnTo>
                  <a:pt x="340705" y="150703"/>
                </a:lnTo>
                <a:lnTo>
                  <a:pt x="332232" y="151511"/>
                </a:lnTo>
                <a:lnTo>
                  <a:pt x="365546" y="151511"/>
                </a:lnTo>
                <a:lnTo>
                  <a:pt x="373634" y="145542"/>
                </a:lnTo>
                <a:lnTo>
                  <a:pt x="370077" y="140970"/>
                </a:lnTo>
                <a:lnTo>
                  <a:pt x="368173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10227" y="8436229"/>
            <a:ext cx="373634" cy="373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98059" y="8214106"/>
            <a:ext cx="427990" cy="357505"/>
          </a:xfrm>
          <a:custGeom>
            <a:avLst/>
            <a:gdLst/>
            <a:ahLst/>
            <a:cxnLst/>
            <a:rect l="l" t="t" r="r" b="b"/>
            <a:pathLst>
              <a:path w="427989" h="357504">
                <a:moveTo>
                  <a:pt x="127918" y="89281"/>
                </a:moveTo>
                <a:lnTo>
                  <a:pt x="49402" y="89281"/>
                </a:lnTo>
                <a:lnTo>
                  <a:pt x="55437" y="91376"/>
                </a:lnTo>
                <a:lnTo>
                  <a:pt x="62356" y="96234"/>
                </a:lnTo>
                <a:lnTo>
                  <a:pt x="208279" y="278765"/>
                </a:lnTo>
                <a:lnTo>
                  <a:pt x="225425" y="310134"/>
                </a:lnTo>
                <a:lnTo>
                  <a:pt x="224212" y="318392"/>
                </a:lnTo>
                <a:lnTo>
                  <a:pt x="194690" y="350012"/>
                </a:lnTo>
                <a:lnTo>
                  <a:pt x="196595" y="352425"/>
                </a:lnTo>
                <a:lnTo>
                  <a:pt x="283287" y="293631"/>
                </a:lnTo>
                <a:lnTo>
                  <a:pt x="318522" y="266065"/>
                </a:lnTo>
                <a:lnTo>
                  <a:pt x="278764" y="266065"/>
                </a:lnTo>
                <a:lnTo>
                  <a:pt x="274827" y="265938"/>
                </a:lnTo>
                <a:lnTo>
                  <a:pt x="251078" y="245872"/>
                </a:lnTo>
                <a:lnTo>
                  <a:pt x="127918" y="89281"/>
                </a:lnTo>
                <a:close/>
              </a:path>
              <a:path w="427989" h="357504">
                <a:moveTo>
                  <a:pt x="398525" y="87630"/>
                </a:moveTo>
                <a:lnTo>
                  <a:pt x="393191" y="90678"/>
                </a:lnTo>
                <a:lnTo>
                  <a:pt x="390398" y="92329"/>
                </a:lnTo>
                <a:lnTo>
                  <a:pt x="393527" y="107981"/>
                </a:lnTo>
                <a:lnTo>
                  <a:pt x="395335" y="122015"/>
                </a:lnTo>
                <a:lnTo>
                  <a:pt x="390699" y="164639"/>
                </a:lnTo>
                <a:lnTo>
                  <a:pt x="366045" y="199961"/>
                </a:lnTo>
                <a:lnTo>
                  <a:pt x="308863" y="247523"/>
                </a:lnTo>
                <a:lnTo>
                  <a:pt x="278764" y="266065"/>
                </a:lnTo>
                <a:lnTo>
                  <a:pt x="318522" y="266065"/>
                </a:lnTo>
                <a:lnTo>
                  <a:pt x="339048" y="249840"/>
                </a:lnTo>
                <a:lnTo>
                  <a:pt x="368506" y="226218"/>
                </a:lnTo>
                <a:lnTo>
                  <a:pt x="398178" y="202072"/>
                </a:lnTo>
                <a:lnTo>
                  <a:pt x="427863" y="177546"/>
                </a:lnTo>
                <a:lnTo>
                  <a:pt x="420510" y="155067"/>
                </a:lnTo>
                <a:lnTo>
                  <a:pt x="405949" y="110109"/>
                </a:lnTo>
                <a:lnTo>
                  <a:pt x="398525" y="87630"/>
                </a:lnTo>
                <a:close/>
              </a:path>
              <a:path w="427989" h="357504">
                <a:moveTo>
                  <a:pt x="132968" y="0"/>
                </a:moveTo>
                <a:lnTo>
                  <a:pt x="83188" y="38996"/>
                </a:lnTo>
                <a:lnTo>
                  <a:pt x="28094" y="81240"/>
                </a:lnTo>
                <a:lnTo>
                  <a:pt x="0" y="102362"/>
                </a:lnTo>
                <a:lnTo>
                  <a:pt x="1904" y="104648"/>
                </a:lnTo>
                <a:lnTo>
                  <a:pt x="3682" y="107061"/>
                </a:lnTo>
                <a:lnTo>
                  <a:pt x="5461" y="109347"/>
                </a:lnTo>
                <a:lnTo>
                  <a:pt x="9270" y="106426"/>
                </a:lnTo>
                <a:lnTo>
                  <a:pt x="13207" y="103632"/>
                </a:lnTo>
                <a:lnTo>
                  <a:pt x="49402" y="89281"/>
                </a:lnTo>
                <a:lnTo>
                  <a:pt x="127918" y="89281"/>
                </a:lnTo>
                <a:lnTo>
                  <a:pt x="125222" y="85852"/>
                </a:lnTo>
                <a:lnTo>
                  <a:pt x="105282" y="48895"/>
                </a:lnTo>
                <a:lnTo>
                  <a:pt x="106425" y="42291"/>
                </a:lnTo>
                <a:lnTo>
                  <a:pt x="110489" y="35052"/>
                </a:lnTo>
                <a:lnTo>
                  <a:pt x="111887" y="32512"/>
                </a:lnTo>
                <a:lnTo>
                  <a:pt x="138429" y="6858"/>
                </a:lnTo>
                <a:lnTo>
                  <a:pt x="136525" y="4572"/>
                </a:lnTo>
                <a:lnTo>
                  <a:pt x="13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98059" y="8214106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12294" y="7842377"/>
            <a:ext cx="318135" cy="419734"/>
          </a:xfrm>
          <a:custGeom>
            <a:avLst/>
            <a:gdLst/>
            <a:ahLst/>
            <a:cxnLst/>
            <a:rect l="l" t="t" r="r" b="b"/>
            <a:pathLst>
              <a:path w="318135" h="419734">
                <a:moveTo>
                  <a:pt x="114212" y="325500"/>
                </a:moveTo>
                <a:lnTo>
                  <a:pt x="106465" y="332486"/>
                </a:lnTo>
                <a:lnTo>
                  <a:pt x="175172" y="419735"/>
                </a:lnTo>
                <a:lnTo>
                  <a:pt x="182919" y="412750"/>
                </a:lnTo>
                <a:lnTo>
                  <a:pt x="179236" y="406019"/>
                </a:lnTo>
                <a:lnTo>
                  <a:pt x="177712" y="400812"/>
                </a:lnTo>
                <a:lnTo>
                  <a:pt x="178220" y="397129"/>
                </a:lnTo>
                <a:lnTo>
                  <a:pt x="178601" y="393446"/>
                </a:lnTo>
                <a:lnTo>
                  <a:pt x="180633" y="390144"/>
                </a:lnTo>
                <a:lnTo>
                  <a:pt x="214542" y="369189"/>
                </a:lnTo>
                <a:lnTo>
                  <a:pt x="225915" y="363523"/>
                </a:lnTo>
                <a:lnTo>
                  <a:pt x="234942" y="358727"/>
                </a:lnTo>
                <a:lnTo>
                  <a:pt x="240921" y="355266"/>
                </a:lnTo>
                <a:lnTo>
                  <a:pt x="182364" y="355266"/>
                </a:lnTo>
                <a:lnTo>
                  <a:pt x="171257" y="355213"/>
                </a:lnTo>
                <a:lnTo>
                  <a:pt x="160948" y="353314"/>
                </a:lnTo>
                <a:lnTo>
                  <a:pt x="150627" y="349539"/>
                </a:lnTo>
                <a:lnTo>
                  <a:pt x="139342" y="343693"/>
                </a:lnTo>
                <a:lnTo>
                  <a:pt x="127176" y="335704"/>
                </a:lnTo>
                <a:lnTo>
                  <a:pt x="114212" y="325500"/>
                </a:lnTo>
                <a:close/>
              </a:path>
              <a:path w="318135" h="419734">
                <a:moveTo>
                  <a:pt x="316213" y="211216"/>
                </a:moveTo>
                <a:lnTo>
                  <a:pt x="241942" y="211216"/>
                </a:lnTo>
                <a:lnTo>
                  <a:pt x="249495" y="211881"/>
                </a:lnTo>
                <a:lnTo>
                  <a:pt x="256452" y="213487"/>
                </a:lnTo>
                <a:lnTo>
                  <a:pt x="285503" y="246427"/>
                </a:lnTo>
                <a:lnTo>
                  <a:pt x="286488" y="257867"/>
                </a:lnTo>
                <a:lnTo>
                  <a:pt x="285281" y="270510"/>
                </a:lnTo>
                <a:lnTo>
                  <a:pt x="266118" y="309157"/>
                </a:lnTo>
                <a:lnTo>
                  <a:pt x="231655" y="339074"/>
                </a:lnTo>
                <a:lnTo>
                  <a:pt x="194256" y="353581"/>
                </a:lnTo>
                <a:lnTo>
                  <a:pt x="182364" y="355266"/>
                </a:lnTo>
                <a:lnTo>
                  <a:pt x="240921" y="355266"/>
                </a:lnTo>
                <a:lnTo>
                  <a:pt x="287768" y="313370"/>
                </a:lnTo>
                <a:lnTo>
                  <a:pt x="310822" y="272774"/>
                </a:lnTo>
                <a:lnTo>
                  <a:pt x="318029" y="230262"/>
                </a:lnTo>
                <a:lnTo>
                  <a:pt x="318050" y="229616"/>
                </a:lnTo>
                <a:lnTo>
                  <a:pt x="316213" y="211216"/>
                </a:lnTo>
                <a:close/>
              </a:path>
              <a:path w="318135" h="419734">
                <a:moveTo>
                  <a:pt x="129325" y="0"/>
                </a:moveTo>
                <a:lnTo>
                  <a:pt x="124499" y="4825"/>
                </a:lnTo>
                <a:lnTo>
                  <a:pt x="121959" y="7239"/>
                </a:lnTo>
                <a:lnTo>
                  <a:pt x="125261" y="14478"/>
                </a:lnTo>
                <a:lnTo>
                  <a:pt x="126658" y="19939"/>
                </a:lnTo>
                <a:lnTo>
                  <a:pt x="125896" y="24003"/>
                </a:lnTo>
                <a:lnTo>
                  <a:pt x="125388" y="28193"/>
                </a:lnTo>
                <a:lnTo>
                  <a:pt x="99861" y="46228"/>
                </a:lnTo>
                <a:lnTo>
                  <a:pt x="84329" y="53443"/>
                </a:lnTo>
                <a:lnTo>
                  <a:pt x="45378" y="80518"/>
                </a:lnTo>
                <a:lnTo>
                  <a:pt x="16660" y="115554"/>
                </a:lnTo>
                <a:lnTo>
                  <a:pt x="1944" y="154686"/>
                </a:lnTo>
                <a:lnTo>
                  <a:pt x="0" y="174363"/>
                </a:lnTo>
                <a:lnTo>
                  <a:pt x="1627" y="192278"/>
                </a:lnTo>
                <a:lnTo>
                  <a:pt x="22357" y="230262"/>
                </a:lnTo>
                <a:lnTo>
                  <a:pt x="66127" y="248475"/>
                </a:lnTo>
                <a:lnTo>
                  <a:pt x="77043" y="248550"/>
                </a:lnTo>
                <a:lnTo>
                  <a:pt x="88685" y="247650"/>
                </a:lnTo>
                <a:lnTo>
                  <a:pt x="102270" y="245457"/>
                </a:lnTo>
                <a:lnTo>
                  <a:pt x="119070" y="241633"/>
                </a:lnTo>
                <a:lnTo>
                  <a:pt x="139156" y="236309"/>
                </a:lnTo>
                <a:lnTo>
                  <a:pt x="185326" y="222990"/>
                </a:lnTo>
                <a:lnTo>
                  <a:pt x="203255" y="217852"/>
                </a:lnTo>
                <a:lnTo>
                  <a:pt x="216445" y="214310"/>
                </a:lnTo>
                <a:lnTo>
                  <a:pt x="224956" y="212471"/>
                </a:lnTo>
                <a:lnTo>
                  <a:pt x="233771" y="211433"/>
                </a:lnTo>
                <a:lnTo>
                  <a:pt x="241942" y="211216"/>
                </a:lnTo>
                <a:lnTo>
                  <a:pt x="316213" y="211216"/>
                </a:lnTo>
                <a:lnTo>
                  <a:pt x="316142" y="210502"/>
                </a:lnTo>
                <a:lnTo>
                  <a:pt x="310503" y="193123"/>
                </a:lnTo>
                <a:lnTo>
                  <a:pt x="64428" y="193040"/>
                </a:lnTo>
                <a:lnTo>
                  <a:pt x="56616" y="191658"/>
                </a:lnTo>
                <a:lnTo>
                  <a:pt x="31107" y="162432"/>
                </a:lnTo>
                <a:lnTo>
                  <a:pt x="30364" y="151741"/>
                </a:lnTo>
                <a:lnTo>
                  <a:pt x="31535" y="139827"/>
                </a:lnTo>
                <a:lnTo>
                  <a:pt x="57697" y="95250"/>
                </a:lnTo>
                <a:lnTo>
                  <a:pt x="100877" y="69596"/>
                </a:lnTo>
                <a:lnTo>
                  <a:pt x="124594" y="65087"/>
                </a:lnTo>
                <a:lnTo>
                  <a:pt x="180606" y="65087"/>
                </a:lnTo>
                <a:lnTo>
                  <a:pt x="129325" y="0"/>
                </a:lnTo>
                <a:close/>
              </a:path>
              <a:path w="318135" h="419734">
                <a:moveTo>
                  <a:pt x="241103" y="151741"/>
                </a:moveTo>
                <a:lnTo>
                  <a:pt x="200398" y="159956"/>
                </a:lnTo>
                <a:lnTo>
                  <a:pt x="154598" y="174117"/>
                </a:lnTo>
                <a:lnTo>
                  <a:pt x="124096" y="183235"/>
                </a:lnTo>
                <a:lnTo>
                  <a:pt x="98893" y="189531"/>
                </a:lnTo>
                <a:lnTo>
                  <a:pt x="78999" y="192851"/>
                </a:lnTo>
                <a:lnTo>
                  <a:pt x="64428" y="193040"/>
                </a:lnTo>
                <a:lnTo>
                  <a:pt x="310451" y="193040"/>
                </a:lnTo>
                <a:lnTo>
                  <a:pt x="279562" y="159742"/>
                </a:lnTo>
                <a:lnTo>
                  <a:pt x="251452" y="151923"/>
                </a:lnTo>
                <a:lnTo>
                  <a:pt x="241103" y="151741"/>
                </a:lnTo>
                <a:close/>
              </a:path>
              <a:path w="318135" h="419734">
                <a:moveTo>
                  <a:pt x="180606" y="65087"/>
                </a:moveTo>
                <a:lnTo>
                  <a:pt x="124594" y="65087"/>
                </a:lnTo>
                <a:lnTo>
                  <a:pt x="135846" y="65345"/>
                </a:lnTo>
                <a:lnTo>
                  <a:pt x="146597" y="67437"/>
                </a:lnTo>
                <a:lnTo>
                  <a:pt x="157313" y="71461"/>
                </a:lnTo>
                <a:lnTo>
                  <a:pt x="168314" y="77438"/>
                </a:lnTo>
                <a:lnTo>
                  <a:pt x="179601" y="85367"/>
                </a:lnTo>
                <a:lnTo>
                  <a:pt x="191174" y="95250"/>
                </a:lnTo>
                <a:lnTo>
                  <a:pt x="193714" y="92837"/>
                </a:lnTo>
                <a:lnTo>
                  <a:pt x="196127" y="90424"/>
                </a:lnTo>
                <a:lnTo>
                  <a:pt x="198667" y="88011"/>
                </a:lnTo>
                <a:lnTo>
                  <a:pt x="180606" y="6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12294" y="7842377"/>
            <a:ext cx="318050" cy="419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19801" y="7648829"/>
            <a:ext cx="338454" cy="4109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67755" y="7254493"/>
            <a:ext cx="295275" cy="490855"/>
          </a:xfrm>
          <a:custGeom>
            <a:avLst/>
            <a:gdLst/>
            <a:ahLst/>
            <a:cxnLst/>
            <a:rect l="l" t="t" r="r" b="b"/>
            <a:pathLst>
              <a:path w="295275" h="490854">
                <a:moveTo>
                  <a:pt x="114996" y="212851"/>
                </a:moveTo>
                <a:lnTo>
                  <a:pt x="42291" y="212851"/>
                </a:lnTo>
                <a:lnTo>
                  <a:pt x="45974" y="214502"/>
                </a:lnTo>
                <a:lnTo>
                  <a:pt x="50000" y="217124"/>
                </a:lnTo>
                <a:lnTo>
                  <a:pt x="197485" y="401573"/>
                </a:lnTo>
                <a:lnTo>
                  <a:pt x="216281" y="435990"/>
                </a:lnTo>
                <a:lnTo>
                  <a:pt x="215836" y="444942"/>
                </a:lnTo>
                <a:lnTo>
                  <a:pt x="194564" y="483361"/>
                </a:lnTo>
                <a:lnTo>
                  <a:pt x="196469" y="485647"/>
                </a:lnTo>
                <a:lnTo>
                  <a:pt x="198247" y="487933"/>
                </a:lnTo>
                <a:lnTo>
                  <a:pt x="200025" y="490346"/>
                </a:lnTo>
                <a:lnTo>
                  <a:pt x="224760" y="457676"/>
                </a:lnTo>
                <a:lnTo>
                  <a:pt x="248840" y="424624"/>
                </a:lnTo>
                <a:lnTo>
                  <a:pt x="272230" y="391191"/>
                </a:lnTo>
                <a:lnTo>
                  <a:pt x="278465" y="381888"/>
                </a:lnTo>
                <a:lnTo>
                  <a:pt x="254635" y="381888"/>
                </a:lnTo>
                <a:lnTo>
                  <a:pt x="251079" y="380237"/>
                </a:lnTo>
                <a:lnTo>
                  <a:pt x="165989" y="277748"/>
                </a:lnTo>
                <a:lnTo>
                  <a:pt x="176726" y="262127"/>
                </a:lnTo>
                <a:lnTo>
                  <a:pt x="153797" y="262127"/>
                </a:lnTo>
                <a:lnTo>
                  <a:pt x="132869" y="235584"/>
                </a:lnTo>
                <a:lnTo>
                  <a:pt x="114996" y="212851"/>
                </a:lnTo>
                <a:close/>
              </a:path>
              <a:path w="295275" h="490854">
                <a:moveTo>
                  <a:pt x="289433" y="350519"/>
                </a:moveTo>
                <a:lnTo>
                  <a:pt x="286893" y="354456"/>
                </a:lnTo>
                <a:lnTo>
                  <a:pt x="284353" y="358266"/>
                </a:lnTo>
                <a:lnTo>
                  <a:pt x="281813" y="361949"/>
                </a:lnTo>
                <a:lnTo>
                  <a:pt x="276987" y="369315"/>
                </a:lnTo>
                <a:lnTo>
                  <a:pt x="271018" y="375030"/>
                </a:lnTo>
                <a:lnTo>
                  <a:pt x="264160" y="378586"/>
                </a:lnTo>
                <a:lnTo>
                  <a:pt x="258953" y="381126"/>
                </a:lnTo>
                <a:lnTo>
                  <a:pt x="254635" y="381888"/>
                </a:lnTo>
                <a:lnTo>
                  <a:pt x="278465" y="381888"/>
                </a:lnTo>
                <a:lnTo>
                  <a:pt x="294894" y="357377"/>
                </a:lnTo>
                <a:lnTo>
                  <a:pt x="291338" y="352805"/>
                </a:lnTo>
                <a:lnTo>
                  <a:pt x="289433" y="350519"/>
                </a:lnTo>
                <a:close/>
              </a:path>
              <a:path w="295275" h="490854">
                <a:moveTo>
                  <a:pt x="196215" y="118617"/>
                </a:moveTo>
                <a:lnTo>
                  <a:pt x="194310" y="121665"/>
                </a:lnTo>
                <a:lnTo>
                  <a:pt x="192532" y="124713"/>
                </a:lnTo>
                <a:lnTo>
                  <a:pt x="190754" y="127888"/>
                </a:lnTo>
                <a:lnTo>
                  <a:pt x="197088" y="139299"/>
                </a:lnTo>
                <a:lnTo>
                  <a:pt x="201612" y="149732"/>
                </a:lnTo>
                <a:lnTo>
                  <a:pt x="204327" y="159214"/>
                </a:lnTo>
                <a:lnTo>
                  <a:pt x="205232" y="167766"/>
                </a:lnTo>
                <a:lnTo>
                  <a:pt x="204315" y="176270"/>
                </a:lnTo>
                <a:lnTo>
                  <a:pt x="182747" y="219201"/>
                </a:lnTo>
                <a:lnTo>
                  <a:pt x="153797" y="262127"/>
                </a:lnTo>
                <a:lnTo>
                  <a:pt x="176726" y="262127"/>
                </a:lnTo>
                <a:lnTo>
                  <a:pt x="185467" y="249205"/>
                </a:lnTo>
                <a:lnTo>
                  <a:pt x="195010" y="234779"/>
                </a:lnTo>
                <a:lnTo>
                  <a:pt x="204470" y="220090"/>
                </a:lnTo>
                <a:lnTo>
                  <a:pt x="209520" y="212742"/>
                </a:lnTo>
                <a:lnTo>
                  <a:pt x="233045" y="195325"/>
                </a:lnTo>
                <a:lnTo>
                  <a:pt x="256511" y="195325"/>
                </a:lnTo>
                <a:lnTo>
                  <a:pt x="196215" y="118617"/>
                </a:lnTo>
                <a:close/>
              </a:path>
              <a:path w="295275" h="490854">
                <a:moveTo>
                  <a:pt x="156210" y="0"/>
                </a:moveTo>
                <a:lnTo>
                  <a:pt x="133147" y="40972"/>
                </a:lnTo>
                <a:lnTo>
                  <a:pt x="108655" y="81232"/>
                </a:lnTo>
                <a:lnTo>
                  <a:pt x="82915" y="120808"/>
                </a:lnTo>
                <a:lnTo>
                  <a:pt x="56105" y="159728"/>
                </a:lnTo>
                <a:lnTo>
                  <a:pt x="28407" y="198020"/>
                </a:lnTo>
                <a:lnTo>
                  <a:pt x="0" y="235711"/>
                </a:lnTo>
                <a:lnTo>
                  <a:pt x="5334" y="242569"/>
                </a:lnTo>
                <a:lnTo>
                  <a:pt x="8128" y="239140"/>
                </a:lnTo>
                <a:lnTo>
                  <a:pt x="10795" y="235584"/>
                </a:lnTo>
                <a:lnTo>
                  <a:pt x="13462" y="232155"/>
                </a:lnTo>
                <a:lnTo>
                  <a:pt x="42291" y="212851"/>
                </a:lnTo>
                <a:lnTo>
                  <a:pt x="114996" y="212851"/>
                </a:lnTo>
                <a:lnTo>
                  <a:pt x="75057" y="162051"/>
                </a:lnTo>
                <a:lnTo>
                  <a:pt x="86945" y="144795"/>
                </a:lnTo>
                <a:lnTo>
                  <a:pt x="98631" y="127444"/>
                </a:lnTo>
                <a:lnTo>
                  <a:pt x="110150" y="109902"/>
                </a:lnTo>
                <a:lnTo>
                  <a:pt x="121539" y="92074"/>
                </a:lnTo>
                <a:lnTo>
                  <a:pt x="128940" y="80583"/>
                </a:lnTo>
                <a:lnTo>
                  <a:pt x="161163" y="49529"/>
                </a:lnTo>
                <a:lnTo>
                  <a:pt x="199083" y="49529"/>
                </a:lnTo>
                <a:lnTo>
                  <a:pt x="167693" y="13166"/>
                </a:lnTo>
                <a:lnTo>
                  <a:pt x="156210" y="0"/>
                </a:lnTo>
                <a:close/>
              </a:path>
              <a:path w="295275" h="490854">
                <a:moveTo>
                  <a:pt x="256511" y="195325"/>
                </a:moveTo>
                <a:lnTo>
                  <a:pt x="233045" y="195325"/>
                </a:lnTo>
                <a:lnTo>
                  <a:pt x="238506" y="196849"/>
                </a:lnTo>
                <a:lnTo>
                  <a:pt x="242800" y="198868"/>
                </a:lnTo>
                <a:lnTo>
                  <a:pt x="247523" y="202422"/>
                </a:lnTo>
                <a:lnTo>
                  <a:pt x="252722" y="207476"/>
                </a:lnTo>
                <a:lnTo>
                  <a:pt x="258445" y="213994"/>
                </a:lnTo>
                <a:lnTo>
                  <a:pt x="260223" y="210946"/>
                </a:lnTo>
                <a:lnTo>
                  <a:pt x="262128" y="207898"/>
                </a:lnTo>
                <a:lnTo>
                  <a:pt x="263906" y="204723"/>
                </a:lnTo>
                <a:lnTo>
                  <a:pt x="256511" y="195325"/>
                </a:lnTo>
                <a:close/>
              </a:path>
              <a:path w="295275" h="490854">
                <a:moveTo>
                  <a:pt x="199083" y="49529"/>
                </a:moveTo>
                <a:lnTo>
                  <a:pt x="168656" y="49529"/>
                </a:lnTo>
                <a:lnTo>
                  <a:pt x="174676" y="50319"/>
                </a:lnTo>
                <a:lnTo>
                  <a:pt x="181483" y="52514"/>
                </a:lnTo>
                <a:lnTo>
                  <a:pt x="189051" y="56137"/>
                </a:lnTo>
                <a:lnTo>
                  <a:pt x="197358" y="61213"/>
                </a:lnTo>
                <a:lnTo>
                  <a:pt x="201930" y="52831"/>
                </a:lnTo>
                <a:lnTo>
                  <a:pt x="199083" y="49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67755" y="7254493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43142" y="7065771"/>
            <a:ext cx="254000" cy="406400"/>
          </a:xfrm>
          <a:custGeom>
            <a:avLst/>
            <a:gdLst/>
            <a:ahLst/>
            <a:cxnLst/>
            <a:rect l="l" t="t" r="r" b="b"/>
            <a:pathLst>
              <a:path w="254000" h="406400">
                <a:moveTo>
                  <a:pt x="96244" y="124078"/>
                </a:moveTo>
                <a:lnTo>
                  <a:pt x="32766" y="124078"/>
                </a:lnTo>
                <a:lnTo>
                  <a:pt x="35941" y="125475"/>
                </a:lnTo>
                <a:lnTo>
                  <a:pt x="39653" y="127910"/>
                </a:lnTo>
                <a:lnTo>
                  <a:pt x="154632" y="271069"/>
                </a:lnTo>
                <a:lnTo>
                  <a:pt x="186817" y="312038"/>
                </a:lnTo>
                <a:lnTo>
                  <a:pt x="206883" y="347344"/>
                </a:lnTo>
                <a:lnTo>
                  <a:pt x="207692" y="357022"/>
                </a:lnTo>
                <a:lnTo>
                  <a:pt x="206883" y="366855"/>
                </a:lnTo>
                <a:lnTo>
                  <a:pt x="204454" y="376902"/>
                </a:lnTo>
                <a:lnTo>
                  <a:pt x="200406" y="387222"/>
                </a:lnTo>
                <a:lnTo>
                  <a:pt x="198501" y="391159"/>
                </a:lnTo>
                <a:lnTo>
                  <a:pt x="194691" y="399288"/>
                </a:lnTo>
                <a:lnTo>
                  <a:pt x="198247" y="403859"/>
                </a:lnTo>
                <a:lnTo>
                  <a:pt x="200152" y="406145"/>
                </a:lnTo>
                <a:lnTo>
                  <a:pt x="216977" y="369593"/>
                </a:lnTo>
                <a:lnTo>
                  <a:pt x="231981" y="332231"/>
                </a:lnTo>
                <a:lnTo>
                  <a:pt x="244532" y="293917"/>
                </a:lnTo>
                <a:lnTo>
                  <a:pt x="246433" y="286003"/>
                </a:lnTo>
                <a:lnTo>
                  <a:pt x="229108" y="286003"/>
                </a:lnTo>
                <a:lnTo>
                  <a:pt x="226060" y="284606"/>
                </a:lnTo>
                <a:lnTo>
                  <a:pt x="222533" y="282205"/>
                </a:lnTo>
                <a:lnTo>
                  <a:pt x="217852" y="277685"/>
                </a:lnTo>
                <a:lnTo>
                  <a:pt x="212004" y="271069"/>
                </a:lnTo>
                <a:lnTo>
                  <a:pt x="204978" y="262381"/>
                </a:lnTo>
                <a:lnTo>
                  <a:pt x="96244" y="124078"/>
                </a:lnTo>
                <a:close/>
              </a:path>
              <a:path w="254000" h="406400">
                <a:moveTo>
                  <a:pt x="248539" y="247650"/>
                </a:moveTo>
                <a:lnTo>
                  <a:pt x="246761" y="256158"/>
                </a:lnTo>
                <a:lnTo>
                  <a:pt x="245745" y="260603"/>
                </a:lnTo>
                <a:lnTo>
                  <a:pt x="243840" y="269113"/>
                </a:lnTo>
                <a:lnTo>
                  <a:pt x="240665" y="275970"/>
                </a:lnTo>
                <a:lnTo>
                  <a:pt x="235966" y="280923"/>
                </a:lnTo>
                <a:lnTo>
                  <a:pt x="232410" y="284352"/>
                </a:lnTo>
                <a:lnTo>
                  <a:pt x="229108" y="286003"/>
                </a:lnTo>
                <a:lnTo>
                  <a:pt x="246433" y="286003"/>
                </a:lnTo>
                <a:lnTo>
                  <a:pt x="254000" y="254507"/>
                </a:lnTo>
                <a:lnTo>
                  <a:pt x="252222" y="252221"/>
                </a:lnTo>
                <a:lnTo>
                  <a:pt x="250317" y="249935"/>
                </a:lnTo>
                <a:lnTo>
                  <a:pt x="248539" y="247650"/>
                </a:lnTo>
                <a:close/>
              </a:path>
              <a:path w="254000" h="406400">
                <a:moveTo>
                  <a:pt x="53848" y="0"/>
                </a:moveTo>
                <a:lnTo>
                  <a:pt x="44380" y="39338"/>
                </a:lnTo>
                <a:lnTo>
                  <a:pt x="31829" y="77628"/>
                </a:lnTo>
                <a:lnTo>
                  <a:pt x="16825" y="115014"/>
                </a:lnTo>
                <a:lnTo>
                  <a:pt x="0" y="151637"/>
                </a:lnTo>
                <a:lnTo>
                  <a:pt x="3556" y="156209"/>
                </a:lnTo>
                <a:lnTo>
                  <a:pt x="5461" y="158495"/>
                </a:lnTo>
                <a:lnTo>
                  <a:pt x="7366" y="154431"/>
                </a:lnTo>
                <a:lnTo>
                  <a:pt x="9271" y="150494"/>
                </a:lnTo>
                <a:lnTo>
                  <a:pt x="11176" y="146430"/>
                </a:lnTo>
                <a:lnTo>
                  <a:pt x="14859" y="138429"/>
                </a:lnTo>
                <a:lnTo>
                  <a:pt x="19558" y="132460"/>
                </a:lnTo>
                <a:lnTo>
                  <a:pt x="25019" y="128142"/>
                </a:lnTo>
                <a:lnTo>
                  <a:pt x="29210" y="125094"/>
                </a:lnTo>
                <a:lnTo>
                  <a:pt x="32766" y="124078"/>
                </a:lnTo>
                <a:lnTo>
                  <a:pt x="96244" y="124078"/>
                </a:lnTo>
                <a:lnTo>
                  <a:pt x="75692" y="97916"/>
                </a:lnTo>
                <a:lnTo>
                  <a:pt x="54991" y="62356"/>
                </a:lnTo>
                <a:lnTo>
                  <a:pt x="53435" y="41751"/>
                </a:lnTo>
                <a:lnTo>
                  <a:pt x="54526" y="30924"/>
                </a:lnTo>
                <a:lnTo>
                  <a:pt x="56642" y="19811"/>
                </a:lnTo>
                <a:lnTo>
                  <a:pt x="59309" y="6857"/>
                </a:lnTo>
                <a:lnTo>
                  <a:pt x="57531" y="4571"/>
                </a:lnTo>
                <a:lnTo>
                  <a:pt x="55626" y="2285"/>
                </a:lnTo>
                <a:lnTo>
                  <a:pt x="53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43142" y="7065771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74481" y="9289784"/>
            <a:ext cx="317500" cy="276225"/>
          </a:xfrm>
          <a:custGeom>
            <a:avLst/>
            <a:gdLst/>
            <a:ahLst/>
            <a:cxnLst/>
            <a:rect l="l" t="t" r="r" b="b"/>
            <a:pathLst>
              <a:path w="317500" h="276225">
                <a:moveTo>
                  <a:pt x="101802" y="0"/>
                </a:moveTo>
                <a:lnTo>
                  <a:pt x="56701" y="5561"/>
                </a:lnTo>
                <a:lnTo>
                  <a:pt x="15680" y="32497"/>
                </a:lnTo>
                <a:lnTo>
                  <a:pt x="0" y="74769"/>
                </a:lnTo>
                <a:lnTo>
                  <a:pt x="1075" y="91806"/>
                </a:lnTo>
                <a:lnTo>
                  <a:pt x="13934" y="129257"/>
                </a:lnTo>
                <a:lnTo>
                  <a:pt x="41080" y="170775"/>
                </a:lnTo>
                <a:lnTo>
                  <a:pt x="85625" y="216539"/>
                </a:lnTo>
                <a:lnTo>
                  <a:pt x="139509" y="251828"/>
                </a:lnTo>
                <a:lnTo>
                  <a:pt x="204831" y="274305"/>
                </a:lnTo>
                <a:lnTo>
                  <a:pt x="234320" y="275765"/>
                </a:lnTo>
                <a:lnTo>
                  <a:pt x="261679" y="270800"/>
                </a:lnTo>
                <a:lnTo>
                  <a:pt x="274177" y="265806"/>
                </a:lnTo>
                <a:lnTo>
                  <a:pt x="281396" y="261389"/>
                </a:lnTo>
                <a:lnTo>
                  <a:pt x="237370" y="261389"/>
                </a:lnTo>
                <a:lnTo>
                  <a:pt x="220658" y="259821"/>
                </a:lnTo>
                <a:lnTo>
                  <a:pt x="184971" y="244244"/>
                </a:lnTo>
                <a:lnTo>
                  <a:pt x="141283" y="209848"/>
                </a:lnTo>
                <a:lnTo>
                  <a:pt x="99119" y="163269"/>
                </a:lnTo>
                <a:lnTo>
                  <a:pt x="75275" y="130135"/>
                </a:lnTo>
                <a:lnTo>
                  <a:pt x="54288" y="95553"/>
                </a:lnTo>
                <a:lnTo>
                  <a:pt x="40126" y="50783"/>
                </a:lnTo>
                <a:lnTo>
                  <a:pt x="41969" y="39406"/>
                </a:lnTo>
                <a:lnTo>
                  <a:pt x="73870" y="16103"/>
                </a:lnTo>
                <a:lnTo>
                  <a:pt x="89316" y="14984"/>
                </a:lnTo>
                <a:lnTo>
                  <a:pt x="166590" y="14984"/>
                </a:lnTo>
                <a:lnTo>
                  <a:pt x="154618" y="10107"/>
                </a:lnTo>
                <a:lnTo>
                  <a:pt x="127263" y="3005"/>
                </a:lnTo>
                <a:lnTo>
                  <a:pt x="101802" y="0"/>
                </a:lnTo>
                <a:close/>
              </a:path>
              <a:path w="317500" h="276225">
                <a:moveTo>
                  <a:pt x="166590" y="14984"/>
                </a:moveTo>
                <a:lnTo>
                  <a:pt x="89316" y="14984"/>
                </a:lnTo>
                <a:lnTo>
                  <a:pt x="97087" y="15860"/>
                </a:lnTo>
                <a:lnTo>
                  <a:pt x="108495" y="18719"/>
                </a:lnTo>
                <a:lnTo>
                  <a:pt x="145982" y="37996"/>
                </a:lnTo>
                <a:lnTo>
                  <a:pt x="181320" y="67300"/>
                </a:lnTo>
                <a:lnTo>
                  <a:pt x="216086" y="106043"/>
                </a:lnTo>
                <a:lnTo>
                  <a:pt x="253853" y="159340"/>
                </a:lnTo>
                <a:lnTo>
                  <a:pt x="275141" y="201522"/>
                </a:lnTo>
                <a:lnTo>
                  <a:pt x="279729" y="223186"/>
                </a:lnTo>
                <a:lnTo>
                  <a:pt x="278731" y="232184"/>
                </a:lnTo>
                <a:lnTo>
                  <a:pt x="237370" y="261389"/>
                </a:lnTo>
                <a:lnTo>
                  <a:pt x="281396" y="261389"/>
                </a:lnTo>
                <a:lnTo>
                  <a:pt x="311896" y="225863"/>
                </a:lnTo>
                <a:lnTo>
                  <a:pt x="317111" y="195135"/>
                </a:lnTo>
                <a:lnTo>
                  <a:pt x="315146" y="177214"/>
                </a:lnTo>
                <a:lnTo>
                  <a:pt x="301414" y="137739"/>
                </a:lnTo>
                <a:lnTo>
                  <a:pt x="273871" y="95007"/>
                </a:lnTo>
                <a:lnTo>
                  <a:pt x="247665" y="66012"/>
                </a:lnTo>
                <a:lnTo>
                  <a:pt x="187967" y="23692"/>
                </a:lnTo>
                <a:lnTo>
                  <a:pt x="166590" y="14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74481" y="9289784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22698" y="9141929"/>
            <a:ext cx="274955" cy="329565"/>
          </a:xfrm>
          <a:custGeom>
            <a:avLst/>
            <a:gdLst/>
            <a:ahLst/>
            <a:cxnLst/>
            <a:rect l="l" t="t" r="r" b="b"/>
            <a:pathLst>
              <a:path w="274954" h="329565">
                <a:moveTo>
                  <a:pt x="201762" y="50876"/>
                </a:moveTo>
                <a:lnTo>
                  <a:pt x="168275" y="50876"/>
                </a:lnTo>
                <a:lnTo>
                  <a:pt x="181537" y="97430"/>
                </a:lnTo>
                <a:lnTo>
                  <a:pt x="194500" y="144012"/>
                </a:lnTo>
                <a:lnTo>
                  <a:pt x="219996" y="236886"/>
                </a:lnTo>
                <a:lnTo>
                  <a:pt x="232821" y="283203"/>
                </a:lnTo>
                <a:lnTo>
                  <a:pt x="245872" y="329387"/>
                </a:lnTo>
                <a:lnTo>
                  <a:pt x="274700" y="316077"/>
                </a:lnTo>
                <a:lnTo>
                  <a:pt x="260415" y="264861"/>
                </a:lnTo>
                <a:lnTo>
                  <a:pt x="246314" y="213486"/>
                </a:lnTo>
                <a:lnTo>
                  <a:pt x="218209" y="110406"/>
                </a:lnTo>
                <a:lnTo>
                  <a:pt x="203980" y="58776"/>
                </a:lnTo>
                <a:lnTo>
                  <a:pt x="201762" y="50876"/>
                </a:lnTo>
                <a:close/>
              </a:path>
              <a:path w="274954" h="329565">
                <a:moveTo>
                  <a:pt x="183768" y="0"/>
                </a:moveTo>
                <a:lnTo>
                  <a:pt x="138428" y="23162"/>
                </a:lnTo>
                <a:lnTo>
                  <a:pt x="92694" y="45593"/>
                </a:lnTo>
                <a:lnTo>
                  <a:pt x="46555" y="67233"/>
                </a:lnTo>
                <a:lnTo>
                  <a:pt x="0" y="88023"/>
                </a:lnTo>
                <a:lnTo>
                  <a:pt x="3500" y="106697"/>
                </a:lnTo>
                <a:lnTo>
                  <a:pt x="10215" y="144012"/>
                </a:lnTo>
                <a:lnTo>
                  <a:pt x="13715" y="162572"/>
                </a:lnTo>
                <a:lnTo>
                  <a:pt x="16763" y="162255"/>
                </a:lnTo>
                <a:lnTo>
                  <a:pt x="22733" y="161544"/>
                </a:lnTo>
                <a:lnTo>
                  <a:pt x="23240" y="150129"/>
                </a:lnTo>
                <a:lnTo>
                  <a:pt x="25844" y="139419"/>
                </a:lnTo>
                <a:lnTo>
                  <a:pt x="50291" y="108748"/>
                </a:lnTo>
                <a:lnTo>
                  <a:pt x="97712" y="85301"/>
                </a:lnTo>
                <a:lnTo>
                  <a:pt x="121332" y="74034"/>
                </a:lnTo>
                <a:lnTo>
                  <a:pt x="144833" y="62567"/>
                </a:lnTo>
                <a:lnTo>
                  <a:pt x="168275" y="50876"/>
                </a:lnTo>
                <a:lnTo>
                  <a:pt x="201762" y="50876"/>
                </a:lnTo>
                <a:lnTo>
                  <a:pt x="189484" y="7137"/>
                </a:lnTo>
                <a:lnTo>
                  <a:pt x="183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2698" y="9141929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80001" y="8999791"/>
            <a:ext cx="271780" cy="340995"/>
          </a:xfrm>
          <a:custGeom>
            <a:avLst/>
            <a:gdLst/>
            <a:ahLst/>
            <a:cxnLst/>
            <a:rect l="l" t="t" r="r" b="b"/>
            <a:pathLst>
              <a:path w="271779" h="340995">
                <a:moveTo>
                  <a:pt x="194963" y="53835"/>
                </a:moveTo>
                <a:lnTo>
                  <a:pt x="161925" y="53835"/>
                </a:lnTo>
                <a:lnTo>
                  <a:pt x="175860" y="101673"/>
                </a:lnTo>
                <a:lnTo>
                  <a:pt x="189545" y="149524"/>
                </a:lnTo>
                <a:lnTo>
                  <a:pt x="216600" y="245145"/>
                </a:lnTo>
                <a:lnTo>
                  <a:pt x="230190" y="292856"/>
                </a:lnTo>
                <a:lnTo>
                  <a:pt x="243966" y="340461"/>
                </a:lnTo>
                <a:lnTo>
                  <a:pt x="264612" y="328699"/>
                </a:lnTo>
                <a:lnTo>
                  <a:pt x="271399" y="324764"/>
                </a:lnTo>
                <a:lnTo>
                  <a:pt x="256351" y="272051"/>
                </a:lnTo>
                <a:lnTo>
                  <a:pt x="241483" y="219203"/>
                </a:lnTo>
                <a:lnTo>
                  <a:pt x="226679" y="166254"/>
                </a:lnTo>
                <a:lnTo>
                  <a:pt x="211821" y="113236"/>
                </a:lnTo>
                <a:lnTo>
                  <a:pt x="196795" y="60181"/>
                </a:lnTo>
                <a:lnTo>
                  <a:pt x="194963" y="53835"/>
                </a:lnTo>
                <a:close/>
              </a:path>
              <a:path w="271779" h="340995">
                <a:moveTo>
                  <a:pt x="175895" y="0"/>
                </a:moveTo>
                <a:lnTo>
                  <a:pt x="132391" y="26475"/>
                </a:lnTo>
                <a:lnTo>
                  <a:pt x="88566" y="52447"/>
                </a:lnTo>
                <a:lnTo>
                  <a:pt x="44432" y="77891"/>
                </a:lnTo>
                <a:lnTo>
                  <a:pt x="0" y="102781"/>
                </a:lnTo>
                <a:lnTo>
                  <a:pt x="3881" y="122225"/>
                </a:lnTo>
                <a:lnTo>
                  <a:pt x="11358" y="161147"/>
                </a:lnTo>
                <a:lnTo>
                  <a:pt x="15239" y="180555"/>
                </a:lnTo>
                <a:lnTo>
                  <a:pt x="21082" y="179336"/>
                </a:lnTo>
                <a:lnTo>
                  <a:pt x="24002" y="178765"/>
                </a:lnTo>
                <a:lnTo>
                  <a:pt x="36449" y="133858"/>
                </a:lnTo>
                <a:lnTo>
                  <a:pt x="71627" y="106743"/>
                </a:lnTo>
                <a:lnTo>
                  <a:pt x="116966" y="80546"/>
                </a:lnTo>
                <a:lnTo>
                  <a:pt x="161925" y="53835"/>
                </a:lnTo>
                <a:lnTo>
                  <a:pt x="194963" y="53835"/>
                </a:lnTo>
                <a:lnTo>
                  <a:pt x="181483" y="7124"/>
                </a:lnTo>
                <a:lnTo>
                  <a:pt x="179704" y="4749"/>
                </a:lnTo>
                <a:lnTo>
                  <a:pt x="175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80001" y="8999791"/>
            <a:ext cx="271399" cy="3404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26380" y="8841930"/>
            <a:ext cx="269240" cy="348615"/>
          </a:xfrm>
          <a:custGeom>
            <a:avLst/>
            <a:gdLst/>
            <a:ahLst/>
            <a:cxnLst/>
            <a:rect l="l" t="t" r="r" b="b"/>
            <a:pathLst>
              <a:path w="269239" h="348615">
                <a:moveTo>
                  <a:pt x="189353" y="56045"/>
                </a:moveTo>
                <a:lnTo>
                  <a:pt x="156591" y="56045"/>
                </a:lnTo>
                <a:lnTo>
                  <a:pt x="171170" y="104838"/>
                </a:lnTo>
                <a:lnTo>
                  <a:pt x="185514" y="153661"/>
                </a:lnTo>
                <a:lnTo>
                  <a:pt x="213900" y="251265"/>
                </a:lnTo>
                <a:lnTo>
                  <a:pt x="228149" y="299983"/>
                </a:lnTo>
                <a:lnTo>
                  <a:pt x="242570" y="348602"/>
                </a:lnTo>
                <a:lnTo>
                  <a:pt x="268859" y="331304"/>
                </a:lnTo>
                <a:lnTo>
                  <a:pt x="255315" y="285144"/>
                </a:lnTo>
                <a:lnTo>
                  <a:pt x="241952" y="238899"/>
                </a:lnTo>
                <a:lnTo>
                  <a:pt x="215427" y="146239"/>
                </a:lnTo>
                <a:lnTo>
                  <a:pt x="202096" y="99864"/>
                </a:lnTo>
                <a:lnTo>
                  <a:pt x="189353" y="56045"/>
                </a:lnTo>
                <a:close/>
              </a:path>
              <a:path w="269239" h="348615">
                <a:moveTo>
                  <a:pt x="169291" y="0"/>
                </a:moveTo>
                <a:lnTo>
                  <a:pt x="127408" y="28996"/>
                </a:lnTo>
                <a:lnTo>
                  <a:pt x="85217" y="57589"/>
                </a:lnTo>
                <a:lnTo>
                  <a:pt x="42739" y="85766"/>
                </a:lnTo>
                <a:lnTo>
                  <a:pt x="0" y="113512"/>
                </a:lnTo>
                <a:lnTo>
                  <a:pt x="4240" y="133490"/>
                </a:lnTo>
                <a:lnTo>
                  <a:pt x="12340" y="173484"/>
                </a:lnTo>
                <a:lnTo>
                  <a:pt x="16510" y="193433"/>
                </a:lnTo>
                <a:lnTo>
                  <a:pt x="19431" y="192684"/>
                </a:lnTo>
                <a:lnTo>
                  <a:pt x="22225" y="191896"/>
                </a:lnTo>
                <a:lnTo>
                  <a:pt x="25019" y="191147"/>
                </a:lnTo>
                <a:lnTo>
                  <a:pt x="36068" y="144119"/>
                </a:lnTo>
                <a:lnTo>
                  <a:pt x="69977" y="114363"/>
                </a:lnTo>
                <a:lnTo>
                  <a:pt x="113379" y="85437"/>
                </a:lnTo>
                <a:lnTo>
                  <a:pt x="156591" y="56045"/>
                </a:lnTo>
                <a:lnTo>
                  <a:pt x="189353" y="56045"/>
                </a:lnTo>
                <a:lnTo>
                  <a:pt x="174879" y="7124"/>
                </a:lnTo>
                <a:lnTo>
                  <a:pt x="172974" y="4749"/>
                </a:lnTo>
                <a:lnTo>
                  <a:pt x="171196" y="2374"/>
                </a:lnTo>
                <a:lnTo>
                  <a:pt x="169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26380" y="8841930"/>
            <a:ext cx="268859" cy="348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75503" y="8721526"/>
            <a:ext cx="288290" cy="337820"/>
          </a:xfrm>
          <a:custGeom>
            <a:avLst/>
            <a:gdLst/>
            <a:ahLst/>
            <a:cxnLst/>
            <a:rect l="l" t="t" r="r" b="b"/>
            <a:pathLst>
              <a:path w="288289" h="337820">
                <a:moveTo>
                  <a:pt x="278748" y="152103"/>
                </a:moveTo>
                <a:lnTo>
                  <a:pt x="196266" y="152103"/>
                </a:lnTo>
                <a:lnTo>
                  <a:pt x="202092" y="152533"/>
                </a:lnTo>
                <a:lnTo>
                  <a:pt x="208300" y="153717"/>
                </a:lnTo>
                <a:lnTo>
                  <a:pt x="245741" y="174364"/>
                </a:lnTo>
                <a:lnTo>
                  <a:pt x="264074" y="215836"/>
                </a:lnTo>
                <a:lnTo>
                  <a:pt x="262941" y="229179"/>
                </a:lnTo>
                <a:lnTo>
                  <a:pt x="245046" y="264798"/>
                </a:lnTo>
                <a:lnTo>
                  <a:pt x="215189" y="285059"/>
                </a:lnTo>
                <a:lnTo>
                  <a:pt x="211252" y="286799"/>
                </a:lnTo>
                <a:lnTo>
                  <a:pt x="202997" y="289136"/>
                </a:lnTo>
                <a:lnTo>
                  <a:pt x="178613" y="294317"/>
                </a:lnTo>
                <a:lnTo>
                  <a:pt x="170993" y="296413"/>
                </a:lnTo>
                <a:lnTo>
                  <a:pt x="168072" y="297670"/>
                </a:lnTo>
                <a:lnTo>
                  <a:pt x="163500" y="299512"/>
                </a:lnTo>
                <a:lnTo>
                  <a:pt x="159182" y="301721"/>
                </a:lnTo>
                <a:lnTo>
                  <a:pt x="155372" y="304477"/>
                </a:lnTo>
                <a:lnTo>
                  <a:pt x="150292" y="308084"/>
                </a:lnTo>
                <a:lnTo>
                  <a:pt x="146990" y="312504"/>
                </a:lnTo>
                <a:lnTo>
                  <a:pt x="145847" y="317800"/>
                </a:lnTo>
                <a:lnTo>
                  <a:pt x="144450" y="323235"/>
                </a:lnTo>
                <a:lnTo>
                  <a:pt x="144958" y="327756"/>
                </a:lnTo>
                <a:lnTo>
                  <a:pt x="147752" y="331300"/>
                </a:lnTo>
                <a:lnTo>
                  <a:pt x="151689" y="336215"/>
                </a:lnTo>
                <a:lnTo>
                  <a:pt x="159055" y="337815"/>
                </a:lnTo>
                <a:lnTo>
                  <a:pt x="170104" y="336837"/>
                </a:lnTo>
                <a:lnTo>
                  <a:pt x="217221" y="312643"/>
                </a:lnTo>
                <a:lnTo>
                  <a:pt x="266243" y="263888"/>
                </a:lnTo>
                <a:lnTo>
                  <a:pt x="287452" y="210027"/>
                </a:lnTo>
                <a:lnTo>
                  <a:pt x="288280" y="188937"/>
                </a:lnTo>
                <a:lnTo>
                  <a:pt x="285214" y="169162"/>
                </a:lnTo>
                <a:lnTo>
                  <a:pt x="278748" y="152103"/>
                </a:lnTo>
                <a:close/>
              </a:path>
              <a:path w="288289" h="337820">
                <a:moveTo>
                  <a:pt x="164877" y="45918"/>
                </a:moveTo>
                <a:lnTo>
                  <a:pt x="92380" y="45918"/>
                </a:lnTo>
                <a:lnTo>
                  <a:pt x="103794" y="47666"/>
                </a:lnTo>
                <a:lnTo>
                  <a:pt x="114066" y="51617"/>
                </a:lnTo>
                <a:lnTo>
                  <a:pt x="140513" y="82181"/>
                </a:lnTo>
                <a:lnTo>
                  <a:pt x="144829" y="109187"/>
                </a:lnTo>
                <a:lnTo>
                  <a:pt x="143323" y="119087"/>
                </a:lnTo>
                <a:lnTo>
                  <a:pt x="123225" y="160561"/>
                </a:lnTo>
                <a:lnTo>
                  <a:pt x="108128" y="177439"/>
                </a:lnTo>
                <a:lnTo>
                  <a:pt x="109652" y="179319"/>
                </a:lnTo>
                <a:lnTo>
                  <a:pt x="111049" y="181211"/>
                </a:lnTo>
                <a:lnTo>
                  <a:pt x="112573" y="183103"/>
                </a:lnTo>
                <a:lnTo>
                  <a:pt x="119812" y="177782"/>
                </a:lnTo>
                <a:lnTo>
                  <a:pt x="128909" y="171687"/>
                </a:lnTo>
                <a:lnTo>
                  <a:pt x="169495" y="155510"/>
                </a:lnTo>
                <a:lnTo>
                  <a:pt x="196266" y="152103"/>
                </a:lnTo>
                <a:lnTo>
                  <a:pt x="278748" y="152103"/>
                </a:lnTo>
                <a:lnTo>
                  <a:pt x="278219" y="150706"/>
                </a:lnTo>
                <a:lnTo>
                  <a:pt x="267259" y="133573"/>
                </a:lnTo>
                <a:lnTo>
                  <a:pt x="257613" y="123110"/>
                </a:lnTo>
                <a:lnTo>
                  <a:pt x="246765" y="114790"/>
                </a:lnTo>
                <a:lnTo>
                  <a:pt x="237820" y="110167"/>
                </a:lnTo>
                <a:lnTo>
                  <a:pt x="158674" y="110167"/>
                </a:lnTo>
                <a:lnTo>
                  <a:pt x="165189" y="81657"/>
                </a:lnTo>
                <a:lnTo>
                  <a:pt x="166786" y="57316"/>
                </a:lnTo>
                <a:lnTo>
                  <a:pt x="164877" y="45918"/>
                </a:lnTo>
                <a:close/>
              </a:path>
              <a:path w="288289" h="337820">
                <a:moveTo>
                  <a:pt x="97764" y="0"/>
                </a:moveTo>
                <a:lnTo>
                  <a:pt x="43739" y="22931"/>
                </a:lnTo>
                <a:lnTo>
                  <a:pt x="10682" y="59577"/>
                </a:lnTo>
                <a:lnTo>
                  <a:pt x="88" y="102379"/>
                </a:lnTo>
                <a:lnTo>
                  <a:pt x="0" y="105417"/>
                </a:lnTo>
                <a:lnTo>
                  <a:pt x="377" y="120110"/>
                </a:lnTo>
                <a:lnTo>
                  <a:pt x="2845" y="137307"/>
                </a:lnTo>
                <a:lnTo>
                  <a:pt x="6147" y="136545"/>
                </a:lnTo>
                <a:lnTo>
                  <a:pt x="9449" y="135669"/>
                </a:lnTo>
                <a:lnTo>
                  <a:pt x="12751" y="134869"/>
                </a:lnTo>
                <a:lnTo>
                  <a:pt x="20736" y="92314"/>
                </a:lnTo>
                <a:lnTo>
                  <a:pt x="46914" y="60904"/>
                </a:lnTo>
                <a:lnTo>
                  <a:pt x="92380" y="45918"/>
                </a:lnTo>
                <a:lnTo>
                  <a:pt x="164877" y="45918"/>
                </a:lnTo>
                <a:lnTo>
                  <a:pt x="163407" y="37147"/>
                </a:lnTo>
                <a:lnTo>
                  <a:pt x="138418" y="7627"/>
                </a:lnTo>
                <a:lnTo>
                  <a:pt x="115367" y="579"/>
                </a:lnTo>
                <a:lnTo>
                  <a:pt x="97764" y="0"/>
                </a:lnTo>
                <a:close/>
              </a:path>
              <a:path w="288289" h="337820">
                <a:moveTo>
                  <a:pt x="207145" y="102379"/>
                </a:moveTo>
                <a:lnTo>
                  <a:pt x="191948" y="102777"/>
                </a:lnTo>
                <a:lnTo>
                  <a:pt x="175799" y="105417"/>
                </a:lnTo>
                <a:lnTo>
                  <a:pt x="158674" y="110167"/>
                </a:lnTo>
                <a:lnTo>
                  <a:pt x="237820" y="110167"/>
                </a:lnTo>
                <a:lnTo>
                  <a:pt x="234702" y="108556"/>
                </a:lnTo>
                <a:lnTo>
                  <a:pt x="221412" y="104351"/>
                </a:lnTo>
                <a:lnTo>
                  <a:pt x="207145" y="102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75503" y="8721526"/>
            <a:ext cx="288280" cy="337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88026" y="8491728"/>
            <a:ext cx="264160" cy="361950"/>
          </a:xfrm>
          <a:custGeom>
            <a:avLst/>
            <a:gdLst/>
            <a:ahLst/>
            <a:cxnLst/>
            <a:rect l="l" t="t" r="r" b="b"/>
            <a:pathLst>
              <a:path w="264160" h="361950">
                <a:moveTo>
                  <a:pt x="178835" y="59690"/>
                </a:moveTo>
                <a:lnTo>
                  <a:pt x="147193" y="59690"/>
                </a:lnTo>
                <a:lnTo>
                  <a:pt x="162929" y="110178"/>
                </a:lnTo>
                <a:lnTo>
                  <a:pt x="178336" y="160486"/>
                </a:lnTo>
                <a:lnTo>
                  <a:pt x="208886" y="261285"/>
                </a:lnTo>
                <a:lnTo>
                  <a:pt x="224230" y="311607"/>
                </a:lnTo>
                <a:lnTo>
                  <a:pt x="239775" y="361835"/>
                </a:lnTo>
                <a:lnTo>
                  <a:pt x="252063" y="351820"/>
                </a:lnTo>
                <a:lnTo>
                  <a:pt x="264160" y="341795"/>
                </a:lnTo>
                <a:lnTo>
                  <a:pt x="249567" y="294145"/>
                </a:lnTo>
                <a:lnTo>
                  <a:pt x="235131" y="246391"/>
                </a:lnTo>
                <a:lnTo>
                  <a:pt x="206413" y="150689"/>
                </a:lnTo>
                <a:lnTo>
                  <a:pt x="191977" y="102803"/>
                </a:lnTo>
                <a:lnTo>
                  <a:pt x="178835" y="59690"/>
                </a:lnTo>
                <a:close/>
              </a:path>
              <a:path w="264160" h="361950">
                <a:moveTo>
                  <a:pt x="156972" y="0"/>
                </a:moveTo>
                <a:lnTo>
                  <a:pt x="118157" y="33170"/>
                </a:lnTo>
                <a:lnTo>
                  <a:pt x="79057" y="66008"/>
                </a:lnTo>
                <a:lnTo>
                  <a:pt x="39671" y="98512"/>
                </a:lnTo>
                <a:lnTo>
                  <a:pt x="0" y="130683"/>
                </a:lnTo>
                <a:lnTo>
                  <a:pt x="4877" y="151421"/>
                </a:lnTo>
                <a:lnTo>
                  <a:pt x="19558" y="213233"/>
                </a:lnTo>
                <a:lnTo>
                  <a:pt x="24637" y="211455"/>
                </a:lnTo>
                <a:lnTo>
                  <a:pt x="27050" y="210566"/>
                </a:lnTo>
                <a:lnTo>
                  <a:pt x="26449" y="197441"/>
                </a:lnTo>
                <a:lnTo>
                  <a:pt x="27670" y="184721"/>
                </a:lnTo>
                <a:lnTo>
                  <a:pt x="46513" y="145256"/>
                </a:lnTo>
                <a:lnTo>
                  <a:pt x="107013" y="93424"/>
                </a:lnTo>
                <a:lnTo>
                  <a:pt x="147193" y="59690"/>
                </a:lnTo>
                <a:lnTo>
                  <a:pt x="178835" y="59690"/>
                </a:lnTo>
                <a:lnTo>
                  <a:pt x="177385" y="54934"/>
                </a:lnTo>
                <a:lnTo>
                  <a:pt x="162560" y="7112"/>
                </a:lnTo>
                <a:lnTo>
                  <a:pt x="160782" y="4699"/>
                </a:lnTo>
                <a:lnTo>
                  <a:pt x="158876" y="2286"/>
                </a:lnTo>
                <a:lnTo>
                  <a:pt x="156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88026" y="8491728"/>
            <a:ext cx="264160" cy="361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64766" y="8295005"/>
            <a:ext cx="252722" cy="369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27465" y="8143747"/>
            <a:ext cx="313690" cy="382270"/>
          </a:xfrm>
          <a:custGeom>
            <a:avLst/>
            <a:gdLst/>
            <a:ahLst/>
            <a:cxnLst/>
            <a:rect l="l" t="t" r="r" b="b"/>
            <a:pathLst>
              <a:path w="313689" h="382270">
                <a:moveTo>
                  <a:pt x="179252" y="53212"/>
                </a:moveTo>
                <a:lnTo>
                  <a:pt x="98278" y="53212"/>
                </a:lnTo>
                <a:lnTo>
                  <a:pt x="111543" y="54455"/>
                </a:lnTo>
                <a:lnTo>
                  <a:pt x="123764" y="58795"/>
                </a:lnTo>
                <a:lnTo>
                  <a:pt x="155884" y="94857"/>
                </a:lnTo>
                <a:lnTo>
                  <a:pt x="169354" y="144680"/>
                </a:lnTo>
                <a:lnTo>
                  <a:pt x="172065" y="176402"/>
                </a:lnTo>
                <a:lnTo>
                  <a:pt x="171747" y="214060"/>
                </a:lnTo>
                <a:lnTo>
                  <a:pt x="168096" y="259730"/>
                </a:lnTo>
                <a:lnTo>
                  <a:pt x="161349" y="313330"/>
                </a:lnTo>
                <a:lnTo>
                  <a:pt x="151745" y="374776"/>
                </a:lnTo>
                <a:lnTo>
                  <a:pt x="157206" y="381761"/>
                </a:lnTo>
                <a:lnTo>
                  <a:pt x="196969" y="342064"/>
                </a:lnTo>
                <a:lnTo>
                  <a:pt x="227261" y="311022"/>
                </a:lnTo>
                <a:lnTo>
                  <a:pt x="177399" y="311022"/>
                </a:lnTo>
                <a:lnTo>
                  <a:pt x="179661" y="294721"/>
                </a:lnTo>
                <a:lnTo>
                  <a:pt x="182637" y="268525"/>
                </a:lnTo>
                <a:lnTo>
                  <a:pt x="186043" y="232495"/>
                </a:lnTo>
                <a:lnTo>
                  <a:pt x="189591" y="186689"/>
                </a:lnTo>
                <a:lnTo>
                  <a:pt x="191085" y="155828"/>
                </a:lnTo>
                <a:lnTo>
                  <a:pt x="190990" y="122935"/>
                </a:lnTo>
                <a:lnTo>
                  <a:pt x="189073" y="97000"/>
                </a:lnTo>
                <a:lnTo>
                  <a:pt x="185019" y="72897"/>
                </a:lnTo>
                <a:lnTo>
                  <a:pt x="181300" y="58769"/>
                </a:lnTo>
                <a:lnTo>
                  <a:pt x="179252" y="53212"/>
                </a:lnTo>
                <a:close/>
              </a:path>
              <a:path w="313689" h="382270">
                <a:moveTo>
                  <a:pt x="292715" y="150749"/>
                </a:moveTo>
                <a:lnTo>
                  <a:pt x="290429" y="153288"/>
                </a:lnTo>
                <a:lnTo>
                  <a:pt x="288016" y="155828"/>
                </a:lnTo>
                <a:lnTo>
                  <a:pt x="285730" y="158495"/>
                </a:lnTo>
                <a:lnTo>
                  <a:pt x="286245" y="164459"/>
                </a:lnTo>
                <a:lnTo>
                  <a:pt x="286222" y="171862"/>
                </a:lnTo>
                <a:lnTo>
                  <a:pt x="285533" y="178212"/>
                </a:lnTo>
                <a:lnTo>
                  <a:pt x="263838" y="219995"/>
                </a:lnTo>
                <a:lnTo>
                  <a:pt x="229369" y="257444"/>
                </a:lnTo>
                <a:lnTo>
                  <a:pt x="177399" y="311022"/>
                </a:lnTo>
                <a:lnTo>
                  <a:pt x="227261" y="311022"/>
                </a:lnTo>
                <a:lnTo>
                  <a:pt x="236231" y="301831"/>
                </a:lnTo>
                <a:lnTo>
                  <a:pt x="274970" y="261050"/>
                </a:lnTo>
                <a:lnTo>
                  <a:pt x="313162" y="219709"/>
                </a:lnTo>
                <a:lnTo>
                  <a:pt x="308002" y="202451"/>
                </a:lnTo>
                <a:lnTo>
                  <a:pt x="297874" y="167935"/>
                </a:lnTo>
                <a:lnTo>
                  <a:pt x="292715" y="150749"/>
                </a:lnTo>
                <a:close/>
              </a:path>
              <a:path w="313689" h="382270">
                <a:moveTo>
                  <a:pt x="106025" y="0"/>
                </a:moveTo>
                <a:lnTo>
                  <a:pt x="53482" y="21699"/>
                </a:lnTo>
                <a:lnTo>
                  <a:pt x="23554" y="52697"/>
                </a:lnTo>
                <a:lnTo>
                  <a:pt x="5472" y="87939"/>
                </a:lnTo>
                <a:lnTo>
                  <a:pt x="0" y="126726"/>
                </a:lnTo>
                <a:lnTo>
                  <a:pt x="2234" y="146462"/>
                </a:lnTo>
                <a:lnTo>
                  <a:pt x="7945" y="166246"/>
                </a:lnTo>
                <a:lnTo>
                  <a:pt x="17252" y="186054"/>
                </a:lnTo>
                <a:lnTo>
                  <a:pt x="19792" y="183641"/>
                </a:lnTo>
                <a:lnTo>
                  <a:pt x="24745" y="178688"/>
                </a:lnTo>
                <a:lnTo>
                  <a:pt x="21177" y="164459"/>
                </a:lnTo>
                <a:lnTo>
                  <a:pt x="19728" y="150383"/>
                </a:lnTo>
                <a:lnTo>
                  <a:pt x="26969" y="109968"/>
                </a:lnTo>
                <a:lnTo>
                  <a:pt x="49383" y="75945"/>
                </a:lnTo>
                <a:lnTo>
                  <a:pt x="84887" y="54800"/>
                </a:lnTo>
                <a:lnTo>
                  <a:pt x="98278" y="53212"/>
                </a:lnTo>
                <a:lnTo>
                  <a:pt x="179252" y="53212"/>
                </a:lnTo>
                <a:lnTo>
                  <a:pt x="176589" y="45989"/>
                </a:lnTo>
                <a:lnTo>
                  <a:pt x="152138" y="12537"/>
                </a:lnTo>
                <a:lnTo>
                  <a:pt x="123285" y="591"/>
                </a:lnTo>
                <a:lnTo>
                  <a:pt x="106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27465" y="8143747"/>
            <a:ext cx="313162" cy="3817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967950" y="7865236"/>
            <a:ext cx="234950" cy="388620"/>
          </a:xfrm>
          <a:custGeom>
            <a:avLst/>
            <a:gdLst/>
            <a:ahLst/>
            <a:cxnLst/>
            <a:rect l="l" t="t" r="r" b="b"/>
            <a:pathLst>
              <a:path w="234950" h="388620">
                <a:moveTo>
                  <a:pt x="64930" y="0"/>
                </a:moveTo>
                <a:lnTo>
                  <a:pt x="61628" y="4445"/>
                </a:lnTo>
                <a:lnTo>
                  <a:pt x="58453" y="8763"/>
                </a:lnTo>
                <a:lnTo>
                  <a:pt x="55151" y="13208"/>
                </a:lnTo>
                <a:lnTo>
                  <a:pt x="29880" y="55891"/>
                </a:lnTo>
                <a:lnTo>
                  <a:pt x="15221" y="92092"/>
                </a:lnTo>
                <a:lnTo>
                  <a:pt x="4863" y="136372"/>
                </a:lnTo>
                <a:lnTo>
                  <a:pt x="122" y="186193"/>
                </a:lnTo>
                <a:lnTo>
                  <a:pt x="0" y="188817"/>
                </a:lnTo>
                <a:lnTo>
                  <a:pt x="124" y="206327"/>
                </a:lnTo>
                <a:lnTo>
                  <a:pt x="6764" y="261366"/>
                </a:lnTo>
                <a:lnTo>
                  <a:pt x="21607" y="304673"/>
                </a:lnTo>
                <a:lnTo>
                  <a:pt x="44356" y="341884"/>
                </a:lnTo>
                <a:lnTo>
                  <a:pt x="91250" y="380301"/>
                </a:lnTo>
                <a:lnTo>
                  <a:pt x="147480" y="388620"/>
                </a:lnTo>
                <a:lnTo>
                  <a:pt x="162745" y="385177"/>
                </a:lnTo>
                <a:lnTo>
                  <a:pt x="177118" y="378317"/>
                </a:lnTo>
                <a:lnTo>
                  <a:pt x="190610" y="368099"/>
                </a:lnTo>
                <a:lnTo>
                  <a:pt x="201704" y="356221"/>
                </a:lnTo>
                <a:lnTo>
                  <a:pt x="160074" y="356221"/>
                </a:lnTo>
                <a:lnTo>
                  <a:pt x="148685" y="354584"/>
                </a:lnTo>
                <a:lnTo>
                  <a:pt x="105157" y="330581"/>
                </a:lnTo>
                <a:lnTo>
                  <a:pt x="75455" y="294894"/>
                </a:lnTo>
                <a:lnTo>
                  <a:pt x="59850" y="269113"/>
                </a:lnTo>
                <a:lnTo>
                  <a:pt x="63501" y="255772"/>
                </a:lnTo>
                <a:lnTo>
                  <a:pt x="64785" y="251587"/>
                </a:lnTo>
                <a:lnTo>
                  <a:pt x="52230" y="251587"/>
                </a:lnTo>
                <a:lnTo>
                  <a:pt x="36621" y="202973"/>
                </a:lnTo>
                <a:lnTo>
                  <a:pt x="30084" y="156765"/>
                </a:lnTo>
                <a:lnTo>
                  <a:pt x="29973" y="146224"/>
                </a:lnTo>
                <a:lnTo>
                  <a:pt x="30072" y="137287"/>
                </a:lnTo>
                <a:lnTo>
                  <a:pt x="34529" y="92995"/>
                </a:lnTo>
                <a:lnTo>
                  <a:pt x="46477" y="51937"/>
                </a:lnTo>
                <a:lnTo>
                  <a:pt x="70391" y="6985"/>
                </a:lnTo>
                <a:lnTo>
                  <a:pt x="68486" y="4699"/>
                </a:lnTo>
                <a:lnTo>
                  <a:pt x="66708" y="2286"/>
                </a:lnTo>
                <a:lnTo>
                  <a:pt x="64930" y="0"/>
                </a:lnTo>
                <a:close/>
              </a:path>
              <a:path w="234950" h="388620">
                <a:moveTo>
                  <a:pt x="217841" y="186193"/>
                </a:moveTo>
                <a:lnTo>
                  <a:pt x="122570" y="186193"/>
                </a:lnTo>
                <a:lnTo>
                  <a:pt x="137066" y="188214"/>
                </a:lnTo>
                <a:lnTo>
                  <a:pt x="151661" y="194010"/>
                </a:lnTo>
                <a:lnTo>
                  <a:pt x="192184" y="228854"/>
                </a:lnTo>
                <a:lnTo>
                  <a:pt x="213508" y="272663"/>
                </a:lnTo>
                <a:lnTo>
                  <a:pt x="215298" y="287782"/>
                </a:lnTo>
                <a:lnTo>
                  <a:pt x="214470" y="302404"/>
                </a:lnTo>
                <a:lnTo>
                  <a:pt x="200058" y="337820"/>
                </a:lnTo>
                <a:lnTo>
                  <a:pt x="160074" y="356221"/>
                </a:lnTo>
                <a:lnTo>
                  <a:pt x="201704" y="356221"/>
                </a:lnTo>
                <a:lnTo>
                  <a:pt x="229236" y="305911"/>
                </a:lnTo>
                <a:lnTo>
                  <a:pt x="234856" y="249809"/>
                </a:lnTo>
                <a:lnTo>
                  <a:pt x="231712" y="226065"/>
                </a:lnTo>
                <a:lnTo>
                  <a:pt x="225902" y="204549"/>
                </a:lnTo>
                <a:lnTo>
                  <a:pt x="217841" y="186193"/>
                </a:lnTo>
                <a:close/>
              </a:path>
              <a:path w="234950" h="388620">
                <a:moveTo>
                  <a:pt x="146718" y="137287"/>
                </a:moveTo>
                <a:lnTo>
                  <a:pt x="101623" y="156271"/>
                </a:lnTo>
                <a:lnTo>
                  <a:pt x="77036" y="187061"/>
                </a:lnTo>
                <a:lnTo>
                  <a:pt x="58625" y="227808"/>
                </a:lnTo>
                <a:lnTo>
                  <a:pt x="52230" y="251587"/>
                </a:lnTo>
                <a:lnTo>
                  <a:pt x="64785" y="251587"/>
                </a:lnTo>
                <a:lnTo>
                  <a:pt x="66962" y="244490"/>
                </a:lnTo>
                <a:lnTo>
                  <a:pt x="70201" y="235065"/>
                </a:lnTo>
                <a:lnTo>
                  <a:pt x="96436" y="195964"/>
                </a:lnTo>
                <a:lnTo>
                  <a:pt x="122570" y="186193"/>
                </a:lnTo>
                <a:lnTo>
                  <a:pt x="217841" y="186193"/>
                </a:lnTo>
                <a:lnTo>
                  <a:pt x="217425" y="185247"/>
                </a:lnTo>
                <a:lnTo>
                  <a:pt x="206281" y="168148"/>
                </a:lnTo>
                <a:lnTo>
                  <a:pt x="192848" y="153914"/>
                </a:lnTo>
                <a:lnTo>
                  <a:pt x="178452" y="144097"/>
                </a:lnTo>
                <a:lnTo>
                  <a:pt x="163079" y="138590"/>
                </a:lnTo>
                <a:lnTo>
                  <a:pt x="146718" y="137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967950" y="7865236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10265" y="7681214"/>
            <a:ext cx="243204" cy="342265"/>
          </a:xfrm>
          <a:custGeom>
            <a:avLst/>
            <a:gdLst/>
            <a:ahLst/>
            <a:cxnLst/>
            <a:rect l="l" t="t" r="r" b="b"/>
            <a:pathLst>
              <a:path w="243204" h="342265">
                <a:moveTo>
                  <a:pt x="80476" y="0"/>
                </a:moveTo>
                <a:lnTo>
                  <a:pt x="31273" y="22306"/>
                </a:lnTo>
                <a:lnTo>
                  <a:pt x="7816" y="64579"/>
                </a:lnTo>
                <a:lnTo>
                  <a:pt x="0" y="117254"/>
                </a:lnTo>
                <a:lnTo>
                  <a:pt x="767" y="139525"/>
                </a:lnTo>
                <a:lnTo>
                  <a:pt x="9483" y="185674"/>
                </a:lnTo>
                <a:lnTo>
                  <a:pt x="28279" y="232378"/>
                </a:lnTo>
                <a:lnTo>
                  <a:pt x="57362" y="276987"/>
                </a:lnTo>
                <a:lnTo>
                  <a:pt x="98859" y="317944"/>
                </a:lnTo>
                <a:lnTo>
                  <a:pt x="143214" y="339090"/>
                </a:lnTo>
                <a:lnTo>
                  <a:pt x="168536" y="342072"/>
                </a:lnTo>
                <a:lnTo>
                  <a:pt x="190823" y="337423"/>
                </a:lnTo>
                <a:lnTo>
                  <a:pt x="209847" y="325320"/>
                </a:lnTo>
                <a:lnTo>
                  <a:pt x="221903" y="310282"/>
                </a:lnTo>
                <a:lnTo>
                  <a:pt x="184150" y="310282"/>
                </a:lnTo>
                <a:lnTo>
                  <a:pt x="169757" y="305562"/>
                </a:lnTo>
                <a:lnTo>
                  <a:pt x="131895" y="279860"/>
                </a:lnTo>
                <a:lnTo>
                  <a:pt x="91652" y="236347"/>
                </a:lnTo>
                <a:lnTo>
                  <a:pt x="67014" y="202041"/>
                </a:lnTo>
                <a:lnTo>
                  <a:pt x="43900" y="164211"/>
                </a:lnTo>
                <a:lnTo>
                  <a:pt x="26850" y="126301"/>
                </a:lnTo>
                <a:lnTo>
                  <a:pt x="20266" y="80317"/>
                </a:lnTo>
                <a:lnTo>
                  <a:pt x="21707" y="69802"/>
                </a:lnTo>
                <a:lnTo>
                  <a:pt x="42483" y="35972"/>
                </a:lnTo>
                <a:lnTo>
                  <a:pt x="55421" y="32224"/>
                </a:lnTo>
                <a:lnTo>
                  <a:pt x="151170" y="32224"/>
                </a:lnTo>
                <a:lnTo>
                  <a:pt x="128799" y="14573"/>
                </a:lnTo>
                <a:lnTo>
                  <a:pt x="104590" y="3369"/>
                </a:lnTo>
                <a:lnTo>
                  <a:pt x="80476" y="0"/>
                </a:lnTo>
                <a:close/>
              </a:path>
              <a:path w="243204" h="342265">
                <a:moveTo>
                  <a:pt x="151170" y="32224"/>
                </a:moveTo>
                <a:lnTo>
                  <a:pt x="55421" y="32224"/>
                </a:lnTo>
                <a:lnTo>
                  <a:pt x="64093" y="33099"/>
                </a:lnTo>
                <a:lnTo>
                  <a:pt x="73622" y="36189"/>
                </a:lnTo>
                <a:lnTo>
                  <a:pt x="114385" y="65500"/>
                </a:lnTo>
                <a:lnTo>
                  <a:pt x="147405" y="102616"/>
                </a:lnTo>
                <a:lnTo>
                  <a:pt x="186902" y="157543"/>
                </a:lnTo>
                <a:lnTo>
                  <a:pt x="213064" y="204851"/>
                </a:lnTo>
                <a:lnTo>
                  <a:pt x="224780" y="244605"/>
                </a:lnTo>
                <a:lnTo>
                  <a:pt x="225256" y="256540"/>
                </a:lnTo>
                <a:lnTo>
                  <a:pt x="224476" y="267688"/>
                </a:lnTo>
                <a:lnTo>
                  <a:pt x="207601" y="304151"/>
                </a:lnTo>
                <a:lnTo>
                  <a:pt x="184150" y="310282"/>
                </a:lnTo>
                <a:lnTo>
                  <a:pt x="221903" y="310282"/>
                </a:lnTo>
                <a:lnTo>
                  <a:pt x="240438" y="260883"/>
                </a:lnTo>
                <a:lnTo>
                  <a:pt x="242804" y="221408"/>
                </a:lnTo>
                <a:lnTo>
                  <a:pt x="240734" y="199739"/>
                </a:lnTo>
                <a:lnTo>
                  <a:pt x="229320" y="153543"/>
                </a:lnTo>
                <a:lnTo>
                  <a:pt x="208174" y="106537"/>
                </a:lnTo>
                <a:lnTo>
                  <a:pt x="177885" y="61341"/>
                </a:lnTo>
                <a:lnTo>
                  <a:pt x="153199" y="33825"/>
                </a:lnTo>
                <a:lnTo>
                  <a:pt x="151170" y="3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110265" y="7681214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33445" y="8888615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0" y="6946"/>
                </a:moveTo>
                <a:lnTo>
                  <a:pt x="3555" y="4648"/>
                </a:lnTo>
                <a:lnTo>
                  <a:pt x="1777" y="2336"/>
                </a:lnTo>
                <a:lnTo>
                  <a:pt x="0" y="0"/>
                </a:lnTo>
                <a:lnTo>
                  <a:pt x="37484" y="16980"/>
                </a:lnTo>
                <a:lnTo>
                  <a:pt x="78231" y="26317"/>
                </a:lnTo>
                <a:lnTo>
                  <a:pt x="120693" y="29610"/>
                </a:lnTo>
                <a:lnTo>
                  <a:pt x="163321" y="28460"/>
                </a:lnTo>
                <a:lnTo>
                  <a:pt x="165100" y="30759"/>
                </a:lnTo>
                <a:lnTo>
                  <a:pt x="167004" y="33096"/>
                </a:lnTo>
                <a:lnTo>
                  <a:pt x="168782" y="35394"/>
                </a:lnTo>
                <a:lnTo>
                  <a:pt x="163702" y="35750"/>
                </a:lnTo>
                <a:lnTo>
                  <a:pt x="158750" y="36042"/>
                </a:lnTo>
                <a:lnTo>
                  <a:pt x="153796" y="36245"/>
                </a:lnTo>
                <a:lnTo>
                  <a:pt x="142952" y="37142"/>
                </a:lnTo>
                <a:lnTo>
                  <a:pt x="134667" y="38925"/>
                </a:lnTo>
                <a:lnTo>
                  <a:pt x="129026" y="41717"/>
                </a:lnTo>
                <a:lnTo>
                  <a:pt x="126110" y="45643"/>
                </a:lnTo>
                <a:lnTo>
                  <a:pt x="126416" y="49554"/>
                </a:lnTo>
                <a:lnTo>
                  <a:pt x="129222" y="55646"/>
                </a:lnTo>
                <a:lnTo>
                  <a:pt x="134504" y="63894"/>
                </a:lnTo>
                <a:lnTo>
                  <a:pt x="142239" y="74269"/>
                </a:lnTo>
                <a:lnTo>
                  <a:pt x="166719" y="105384"/>
                </a:lnTo>
                <a:lnTo>
                  <a:pt x="191198" y="136504"/>
                </a:lnTo>
                <a:lnTo>
                  <a:pt x="215677" y="167622"/>
                </a:lnTo>
                <a:lnTo>
                  <a:pt x="240156" y="198729"/>
                </a:lnTo>
                <a:lnTo>
                  <a:pt x="250340" y="212392"/>
                </a:lnTo>
                <a:lnTo>
                  <a:pt x="258381" y="224613"/>
                </a:lnTo>
                <a:lnTo>
                  <a:pt x="264231" y="235389"/>
                </a:lnTo>
                <a:lnTo>
                  <a:pt x="267842" y="244716"/>
                </a:lnTo>
                <a:lnTo>
                  <a:pt x="268789" y="252622"/>
                </a:lnTo>
                <a:lnTo>
                  <a:pt x="267223" y="259541"/>
                </a:lnTo>
                <a:lnTo>
                  <a:pt x="263396" y="265620"/>
                </a:lnTo>
                <a:lnTo>
                  <a:pt x="257555" y="271005"/>
                </a:lnTo>
                <a:lnTo>
                  <a:pt x="250299" y="274162"/>
                </a:lnTo>
                <a:lnTo>
                  <a:pt x="240649" y="274599"/>
                </a:lnTo>
                <a:lnTo>
                  <a:pt x="228784" y="272055"/>
                </a:lnTo>
                <a:lnTo>
                  <a:pt x="192738" y="251056"/>
                </a:lnTo>
                <a:lnTo>
                  <a:pt x="165691" y="223325"/>
                </a:lnTo>
                <a:lnTo>
                  <a:pt x="143255" y="195224"/>
                </a:lnTo>
                <a:lnTo>
                  <a:pt x="141096" y="192544"/>
                </a:lnTo>
                <a:lnTo>
                  <a:pt x="141604" y="192925"/>
                </a:lnTo>
                <a:lnTo>
                  <a:pt x="142747" y="193497"/>
                </a:lnTo>
                <a:lnTo>
                  <a:pt x="146303" y="196799"/>
                </a:lnTo>
                <a:lnTo>
                  <a:pt x="152653" y="202069"/>
                </a:lnTo>
                <a:lnTo>
                  <a:pt x="157352" y="205701"/>
                </a:lnTo>
                <a:lnTo>
                  <a:pt x="163067" y="210286"/>
                </a:lnTo>
                <a:lnTo>
                  <a:pt x="169163" y="215633"/>
                </a:lnTo>
                <a:lnTo>
                  <a:pt x="174789" y="220428"/>
                </a:lnTo>
                <a:lnTo>
                  <a:pt x="182165" y="227004"/>
                </a:lnTo>
                <a:lnTo>
                  <a:pt x="191327" y="235416"/>
                </a:lnTo>
                <a:lnTo>
                  <a:pt x="202310" y="245719"/>
                </a:lnTo>
                <a:lnTo>
                  <a:pt x="209089" y="251672"/>
                </a:lnTo>
                <a:lnTo>
                  <a:pt x="215296" y="256408"/>
                </a:lnTo>
                <a:lnTo>
                  <a:pt x="220884" y="259926"/>
                </a:lnTo>
                <a:lnTo>
                  <a:pt x="225805" y="262229"/>
                </a:lnTo>
                <a:lnTo>
                  <a:pt x="230377" y="263855"/>
                </a:lnTo>
                <a:lnTo>
                  <a:pt x="233299" y="263207"/>
                </a:lnTo>
                <a:lnTo>
                  <a:pt x="234314" y="260350"/>
                </a:lnTo>
                <a:lnTo>
                  <a:pt x="234950" y="257289"/>
                </a:lnTo>
                <a:lnTo>
                  <a:pt x="231520" y="250583"/>
                </a:lnTo>
                <a:lnTo>
                  <a:pt x="189144" y="196605"/>
                </a:lnTo>
                <a:lnTo>
                  <a:pt x="154987" y="153144"/>
                </a:lnTo>
                <a:lnTo>
                  <a:pt x="120806" y="109676"/>
                </a:lnTo>
                <a:lnTo>
                  <a:pt x="86613" y="66205"/>
                </a:lnTo>
                <a:lnTo>
                  <a:pt x="58546" y="35979"/>
                </a:lnTo>
                <a:lnTo>
                  <a:pt x="45338" y="28282"/>
                </a:lnTo>
                <a:lnTo>
                  <a:pt x="38161" y="24296"/>
                </a:lnTo>
                <a:lnTo>
                  <a:pt x="31257" y="20634"/>
                </a:lnTo>
                <a:lnTo>
                  <a:pt x="24568" y="17224"/>
                </a:lnTo>
                <a:lnTo>
                  <a:pt x="18033" y="13995"/>
                </a:lnTo>
                <a:lnTo>
                  <a:pt x="13715" y="11772"/>
                </a:lnTo>
                <a:lnTo>
                  <a:pt x="9525" y="9423"/>
                </a:lnTo>
                <a:lnTo>
                  <a:pt x="5460" y="6946"/>
                </a:lnTo>
                <a:close/>
              </a:path>
            </a:pathLst>
          </a:custGeom>
          <a:ln w="6350">
            <a:solidFill>
              <a:srgbClr val="A4A4A4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89807" y="7062596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55676" y="589787"/>
            <a:ext cx="1146810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4/ AB page</a:t>
            </a:r>
            <a:r>
              <a:rPr dirty="0" sz="1200" spc="-105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31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976" y="972113"/>
            <a:ext cx="6746875" cy="601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3300"/>
              </a:lnSpc>
            </a:pPr>
            <a:r>
              <a:rPr dirty="0" sz="1100" spc="-5" b="1">
                <a:latin typeface="Arial Black"/>
                <a:cs typeface="Arial Black"/>
              </a:rPr>
              <a:t>Study </a:t>
            </a:r>
            <a:r>
              <a:rPr dirty="0" sz="1100" b="1">
                <a:latin typeface="Arial Black"/>
                <a:cs typeface="Arial Black"/>
              </a:rPr>
              <a:t>the </a:t>
            </a:r>
            <a:r>
              <a:rPr dirty="0" sz="1100" spc="-5" b="1">
                <a:latin typeface="Arial Black"/>
                <a:cs typeface="Arial Black"/>
              </a:rPr>
              <a:t>information </a:t>
            </a:r>
            <a:r>
              <a:rPr dirty="0" sz="1100" b="1">
                <a:latin typeface="Arial Black"/>
                <a:cs typeface="Arial Black"/>
              </a:rPr>
              <a:t>in the table </a:t>
            </a:r>
            <a:r>
              <a:rPr dirty="0" sz="1100" spc="-5" b="1">
                <a:latin typeface="Arial Black"/>
                <a:cs typeface="Arial Black"/>
              </a:rPr>
              <a:t>about compulsory education and </a:t>
            </a:r>
            <a:r>
              <a:rPr dirty="0" sz="1100" b="1">
                <a:latin typeface="Arial Black"/>
                <a:cs typeface="Arial Black"/>
              </a:rPr>
              <a:t>complete </a:t>
            </a:r>
            <a:r>
              <a:rPr dirty="0" sz="1100" spc="-5" b="1">
                <a:latin typeface="Arial Black"/>
                <a:cs typeface="Arial Black"/>
              </a:rPr>
              <a:t>the  </a:t>
            </a:r>
            <a:r>
              <a:rPr dirty="0" sz="1100" spc="-5" b="1">
                <a:latin typeface="Arial Black"/>
                <a:cs typeface="Arial Black"/>
              </a:rPr>
              <a:t>sentences below </a:t>
            </a:r>
            <a:r>
              <a:rPr dirty="0" sz="1100" b="1">
                <a:latin typeface="Arial Black"/>
                <a:cs typeface="Arial Black"/>
              </a:rPr>
              <a:t>it. Use the </a:t>
            </a:r>
            <a:r>
              <a:rPr dirty="0" sz="1100" spc="-5" b="1">
                <a:latin typeface="Arial Black"/>
                <a:cs typeface="Arial Black"/>
              </a:rPr>
              <a:t>words and </a:t>
            </a:r>
            <a:r>
              <a:rPr dirty="0" sz="1100" b="1">
                <a:latin typeface="Arial Black"/>
                <a:cs typeface="Arial Black"/>
              </a:rPr>
              <a:t>phrases in the </a:t>
            </a:r>
            <a:r>
              <a:rPr dirty="0" sz="1100" spc="-5" b="1">
                <a:latin typeface="Arial Black"/>
                <a:cs typeface="Arial Black"/>
              </a:rPr>
              <a:t>box. </a:t>
            </a:r>
            <a:r>
              <a:rPr dirty="0" sz="1150" spc="-35" b="1" i="1">
                <a:latin typeface="Arial Black"/>
                <a:cs typeface="Arial Black"/>
              </a:rPr>
              <a:t>One word </a:t>
            </a:r>
            <a:r>
              <a:rPr dirty="0" sz="1150" spc="-25" b="1" i="1">
                <a:latin typeface="Arial Black"/>
                <a:cs typeface="Arial Black"/>
              </a:rPr>
              <a:t>is </a:t>
            </a:r>
            <a:r>
              <a:rPr dirty="0" sz="1150" spc="-35" b="1" i="1">
                <a:latin typeface="Arial Black"/>
                <a:cs typeface="Arial Black"/>
              </a:rPr>
              <a:t>not needed. </a:t>
            </a:r>
            <a:r>
              <a:rPr dirty="0" sz="1150" spc="-40" b="1" i="1">
                <a:latin typeface="Arial Black"/>
                <a:cs typeface="Arial Black"/>
              </a:rPr>
              <a:t>The  </a:t>
            </a:r>
            <a:r>
              <a:rPr dirty="0" sz="1150" spc="-25" b="1" i="1">
                <a:latin typeface="Arial Black"/>
                <a:cs typeface="Arial Black"/>
              </a:rPr>
              <a:t>first </a:t>
            </a:r>
            <a:r>
              <a:rPr dirty="0" sz="1150" spc="-35" b="1" i="1">
                <a:latin typeface="Arial Black"/>
                <a:cs typeface="Arial Black"/>
              </a:rPr>
              <a:t>one </a:t>
            </a:r>
            <a:r>
              <a:rPr dirty="0" sz="1150" spc="-25" b="1" i="1">
                <a:latin typeface="Arial Black"/>
                <a:cs typeface="Arial Black"/>
              </a:rPr>
              <a:t>is </a:t>
            </a:r>
            <a:r>
              <a:rPr dirty="0" sz="1150" spc="-35" b="1" i="1">
                <a:latin typeface="Arial Black"/>
                <a:cs typeface="Arial Black"/>
              </a:rPr>
              <a:t>done </a:t>
            </a:r>
            <a:r>
              <a:rPr dirty="0" sz="1150" spc="-30" b="1" i="1">
                <a:latin typeface="Arial Black"/>
                <a:cs typeface="Arial Black"/>
              </a:rPr>
              <a:t>for</a:t>
            </a:r>
            <a:r>
              <a:rPr dirty="0" sz="1150" spc="-60" b="1" i="1">
                <a:latin typeface="Arial Black"/>
                <a:cs typeface="Arial Black"/>
              </a:rPr>
              <a:t> </a:t>
            </a:r>
            <a:r>
              <a:rPr dirty="0" sz="1150" spc="-30" b="1" i="1">
                <a:latin typeface="Arial Black"/>
                <a:cs typeface="Arial Black"/>
              </a:rPr>
              <a:t>you.</a:t>
            </a:r>
            <a:endParaRPr sz="1150">
              <a:latin typeface="Arial Black"/>
              <a:cs typeface="Arial Black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2437510" y="1571497"/>
          <a:ext cx="3528695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474"/>
                <a:gridCol w="1759077"/>
              </a:tblGrid>
              <a:tr h="352044">
                <a:tc gridSpan="2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Compulsory 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education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in 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different countries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2043">
                <a:tc>
                  <a:txBody>
                    <a:bodyPr/>
                    <a:lstStyle/>
                    <a:p>
                      <a:pPr algn="r" marR="56197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100" spc="-10" b="1"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1100" spc="5" b="1">
                          <a:latin typeface="Arial Black"/>
                          <a:cs typeface="Arial Black"/>
                        </a:rPr>
                        <a:t>n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g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l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an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d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5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–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16</a:t>
                      </a:r>
                      <a:r>
                        <a:rPr dirty="0" sz="1100" spc="-8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years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algn="r" marR="54800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100" spc="-10" b="1">
                          <a:latin typeface="Arial Black"/>
                          <a:cs typeface="Arial Black"/>
                        </a:rPr>
                        <a:t>P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o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rt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uga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l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6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–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18</a:t>
                      </a:r>
                      <a:r>
                        <a:rPr dirty="0" sz="1100" spc="-8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years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algn="r" marR="6045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Jo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rdan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6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–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15</a:t>
                      </a:r>
                      <a:r>
                        <a:rPr dirty="0" sz="1100" spc="-8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years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r" marR="60452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spc="-10" b="1">
                          <a:latin typeface="Arial Black"/>
                          <a:cs typeface="Arial Black"/>
                        </a:rPr>
                        <a:t>T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u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1100" spc="5" b="1">
                          <a:latin typeface="Arial Black"/>
                          <a:cs typeface="Arial Black"/>
                        </a:rPr>
                        <a:t>k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y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6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–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18</a:t>
                      </a:r>
                      <a:r>
                        <a:rPr dirty="0" sz="1100" spc="-8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years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Japan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6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–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15</a:t>
                      </a:r>
                      <a:r>
                        <a:rPr dirty="0" sz="1100" spc="-8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years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557276" y="4624959"/>
            <a:ext cx="5870575" cy="827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925" indent="-149225">
              <a:lnSpc>
                <a:spcPct val="100000"/>
              </a:lnSpc>
              <a:buAutoNum type="arabicPeriod"/>
              <a:tabLst>
                <a:tab pos="162560" algn="l"/>
              </a:tabLst>
            </a:pPr>
            <a:r>
              <a:rPr dirty="0" sz="1100" spc="-5" b="1">
                <a:latin typeface="Georgia"/>
                <a:cs typeface="Georgia"/>
              </a:rPr>
              <a:t>Portuguese and Turkish children have </a:t>
            </a:r>
            <a:r>
              <a:rPr dirty="0" sz="1100" b="1">
                <a:latin typeface="Arial Black"/>
                <a:cs typeface="Arial Black"/>
              </a:rPr>
              <a:t>the most </a:t>
            </a:r>
            <a:r>
              <a:rPr dirty="0" sz="1100" spc="-5" b="1">
                <a:latin typeface="Georgia"/>
                <a:cs typeface="Georgia"/>
              </a:rPr>
              <a:t>compulsory</a:t>
            </a:r>
            <a:r>
              <a:rPr dirty="0" sz="1100" spc="3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schooling.</a:t>
            </a:r>
            <a:endParaRPr sz="1100">
              <a:latin typeface="Georgia"/>
              <a:cs typeface="Georgia"/>
            </a:endParaRPr>
          </a:p>
          <a:p>
            <a:pPr marL="181610" indent="-168910">
              <a:lnSpc>
                <a:spcPts val="1290"/>
              </a:lnSpc>
              <a:spcBef>
                <a:spcPts val="20"/>
              </a:spcBef>
              <a:buAutoNum type="arabicPeriod"/>
              <a:tabLst>
                <a:tab pos="182245" algn="l"/>
              </a:tabLst>
            </a:pPr>
            <a:r>
              <a:rPr dirty="0" sz="1100" spc="-5" b="1">
                <a:latin typeface="Georgia"/>
                <a:cs typeface="Georgia"/>
              </a:rPr>
              <a:t>Portuguese children </a:t>
            </a:r>
            <a:r>
              <a:rPr dirty="0" sz="1100" b="1">
                <a:latin typeface="Georgia"/>
                <a:cs typeface="Georgia"/>
              </a:rPr>
              <a:t>have to go to </a:t>
            </a:r>
            <a:r>
              <a:rPr dirty="0" sz="1100" spc="-5" b="1">
                <a:latin typeface="Georgia"/>
                <a:cs typeface="Georgia"/>
              </a:rPr>
              <a:t>school for------------- than children </a:t>
            </a:r>
            <a:r>
              <a:rPr dirty="0" sz="1100" b="1">
                <a:latin typeface="Georgia"/>
                <a:cs typeface="Georgia"/>
              </a:rPr>
              <a:t>in</a:t>
            </a:r>
            <a:r>
              <a:rPr dirty="0" sz="1100" spc="11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Japan.</a:t>
            </a:r>
            <a:endParaRPr sz="1100">
              <a:latin typeface="Georgia"/>
              <a:cs typeface="Georgia"/>
            </a:endParaRPr>
          </a:p>
          <a:p>
            <a:pPr marL="180340" indent="-167640">
              <a:lnSpc>
                <a:spcPts val="1255"/>
              </a:lnSpc>
              <a:buAutoNum type="arabicPeriod"/>
              <a:tabLst>
                <a:tab pos="180975" algn="l"/>
              </a:tabLst>
            </a:pPr>
            <a:r>
              <a:rPr dirty="0" sz="1100" b="1">
                <a:latin typeface="Georgia"/>
                <a:cs typeface="Georgia"/>
              </a:rPr>
              <a:t>In </a:t>
            </a:r>
            <a:r>
              <a:rPr dirty="0" sz="1100" spc="-5" b="1">
                <a:latin typeface="Georgia"/>
                <a:cs typeface="Georgia"/>
              </a:rPr>
              <a:t>Jordan, children </a:t>
            </a:r>
            <a:r>
              <a:rPr dirty="0" sz="1100" b="1">
                <a:latin typeface="Georgia"/>
                <a:cs typeface="Georgia"/>
              </a:rPr>
              <a:t>start </a:t>
            </a:r>
            <a:r>
              <a:rPr dirty="0" sz="1100" spc="-5" b="1">
                <a:latin typeface="Georgia"/>
                <a:cs typeface="Georgia"/>
              </a:rPr>
              <a:t>school </a:t>
            </a:r>
            <a:r>
              <a:rPr dirty="0" sz="1100" b="1">
                <a:latin typeface="Georgia"/>
                <a:cs typeface="Georgia"/>
              </a:rPr>
              <a:t>a </a:t>
            </a:r>
            <a:r>
              <a:rPr dirty="0" sz="1100" spc="-5" b="1">
                <a:latin typeface="Georgia"/>
                <a:cs typeface="Georgia"/>
              </a:rPr>
              <a:t>year--------------than English</a:t>
            </a:r>
            <a:r>
              <a:rPr dirty="0" sz="1100" spc="9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children.</a:t>
            </a:r>
            <a:endParaRPr sz="1100">
              <a:latin typeface="Georgia"/>
              <a:cs typeface="Georgia"/>
            </a:endParaRPr>
          </a:p>
          <a:p>
            <a:pPr marL="184150" indent="-171450">
              <a:lnSpc>
                <a:spcPts val="1250"/>
              </a:lnSpc>
              <a:buAutoNum type="arabicPeriod"/>
              <a:tabLst>
                <a:tab pos="184785" algn="l"/>
              </a:tabLst>
            </a:pPr>
            <a:r>
              <a:rPr dirty="0" sz="1100" spc="-5" b="1">
                <a:latin typeface="Georgia"/>
                <a:cs typeface="Georgia"/>
              </a:rPr>
              <a:t>Japanese </a:t>
            </a:r>
            <a:r>
              <a:rPr dirty="0" sz="1100" b="1">
                <a:latin typeface="Georgia"/>
                <a:cs typeface="Georgia"/>
              </a:rPr>
              <a:t>and </a:t>
            </a:r>
            <a:r>
              <a:rPr dirty="0" sz="1100" spc="-5" b="1">
                <a:latin typeface="Georgia"/>
                <a:cs typeface="Georgia"/>
              </a:rPr>
              <a:t>Jordanian children have------------------------compulsory</a:t>
            </a:r>
            <a:r>
              <a:rPr dirty="0" sz="1100" spc="16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schooling.</a:t>
            </a:r>
            <a:endParaRPr sz="1100">
              <a:latin typeface="Georgia"/>
              <a:cs typeface="Georgia"/>
            </a:endParaRPr>
          </a:p>
          <a:p>
            <a:pPr marL="177165" indent="-164465">
              <a:lnSpc>
                <a:spcPts val="1285"/>
              </a:lnSpc>
              <a:buAutoNum type="arabicPeriod"/>
              <a:tabLst>
                <a:tab pos="177800" algn="l"/>
              </a:tabLst>
            </a:pPr>
            <a:r>
              <a:rPr dirty="0" sz="1100" spc="-5" b="1">
                <a:latin typeface="Georgia"/>
                <a:cs typeface="Georgia"/>
              </a:rPr>
              <a:t>Jordanian </a:t>
            </a:r>
            <a:r>
              <a:rPr dirty="0" sz="1100" b="1">
                <a:latin typeface="Georgia"/>
                <a:cs typeface="Georgia"/>
              </a:rPr>
              <a:t>children can </a:t>
            </a:r>
            <a:r>
              <a:rPr dirty="0" sz="1100" spc="-5" b="1">
                <a:latin typeface="Georgia"/>
                <a:cs typeface="Georgia"/>
              </a:rPr>
              <a:t>leave school one year --------------than English</a:t>
            </a:r>
            <a:r>
              <a:rPr dirty="0" sz="1100" spc="11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children.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94001" y="3886835"/>
            <a:ext cx="4813935" cy="61150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37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9"/>
              </a:spcBef>
            </a:pPr>
            <a:endParaRPr sz="1550">
              <a:latin typeface="Times New Roman"/>
              <a:cs typeface="Times New Roman"/>
            </a:endParaRPr>
          </a:p>
          <a:p>
            <a:pPr marL="488950">
              <a:lnSpc>
                <a:spcPct val="100000"/>
              </a:lnSpc>
            </a:pPr>
            <a:r>
              <a:rPr dirty="0" sz="1200" spc="-5">
                <a:latin typeface="Arial Black"/>
                <a:cs typeface="Arial Black"/>
              </a:rPr>
              <a:t>earlier, </a:t>
            </a:r>
            <a:r>
              <a:rPr dirty="0" sz="1200">
                <a:latin typeface="Arial Black"/>
                <a:cs typeface="Arial Black"/>
              </a:rPr>
              <a:t>later, less, </a:t>
            </a:r>
            <a:r>
              <a:rPr dirty="0" sz="1200" spc="-5">
                <a:latin typeface="Arial Black"/>
                <a:cs typeface="Arial Black"/>
              </a:rPr>
              <a:t>longer, </a:t>
            </a:r>
            <a:r>
              <a:rPr dirty="0" sz="1200" spc="-5" strike="sngStrike">
                <a:latin typeface="Arial Black"/>
                <a:cs typeface="Arial Black"/>
              </a:rPr>
              <a:t>the </a:t>
            </a:r>
            <a:r>
              <a:rPr dirty="0" sz="1200" strike="sngStrike">
                <a:latin typeface="Arial Black"/>
                <a:cs typeface="Arial Black"/>
              </a:rPr>
              <a:t>most , </a:t>
            </a:r>
            <a:r>
              <a:rPr dirty="0" sz="1200" spc="-5" strike="noStrike">
                <a:latin typeface="Arial Black"/>
                <a:cs typeface="Arial Black"/>
              </a:rPr>
              <a:t>the least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ts val="1305"/>
              </a:lnSpc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5845" y="8879090"/>
            <a:ext cx="268789" cy="27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45382" y="8857119"/>
            <a:ext cx="399160" cy="304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8996" y="8554466"/>
            <a:ext cx="630555" cy="486409"/>
          </a:xfrm>
          <a:custGeom>
            <a:avLst/>
            <a:gdLst/>
            <a:ahLst/>
            <a:cxnLst/>
            <a:rect l="l" t="t" r="r" b="b"/>
            <a:pathLst>
              <a:path w="630554" h="486409">
                <a:moveTo>
                  <a:pt x="182120" y="227837"/>
                </a:moveTo>
                <a:lnTo>
                  <a:pt x="47370" y="227837"/>
                </a:lnTo>
                <a:lnTo>
                  <a:pt x="54228" y="228853"/>
                </a:lnTo>
                <a:lnTo>
                  <a:pt x="59308" y="231393"/>
                </a:lnTo>
                <a:lnTo>
                  <a:pt x="214502" y="419798"/>
                </a:lnTo>
                <a:lnTo>
                  <a:pt x="230377" y="449872"/>
                </a:lnTo>
                <a:lnTo>
                  <a:pt x="228365" y="456696"/>
                </a:lnTo>
                <a:lnTo>
                  <a:pt x="198627" y="477519"/>
                </a:lnTo>
                <a:lnTo>
                  <a:pt x="194690" y="479336"/>
                </a:lnTo>
                <a:lnTo>
                  <a:pt x="196468" y="481634"/>
                </a:lnTo>
                <a:lnTo>
                  <a:pt x="198374" y="483971"/>
                </a:lnTo>
                <a:lnTo>
                  <a:pt x="200151" y="486270"/>
                </a:lnTo>
                <a:lnTo>
                  <a:pt x="230258" y="472667"/>
                </a:lnTo>
                <a:lnTo>
                  <a:pt x="260223" y="458685"/>
                </a:lnTo>
                <a:lnTo>
                  <a:pt x="290091" y="444332"/>
                </a:lnTo>
                <a:lnTo>
                  <a:pt x="306568" y="436201"/>
                </a:lnTo>
                <a:lnTo>
                  <a:pt x="274542" y="436201"/>
                </a:lnTo>
                <a:lnTo>
                  <a:pt x="266445" y="435317"/>
                </a:lnTo>
                <a:lnTo>
                  <a:pt x="236600" y="409282"/>
                </a:lnTo>
                <a:lnTo>
                  <a:pt x="102869" y="239166"/>
                </a:lnTo>
                <a:lnTo>
                  <a:pt x="205432" y="239166"/>
                </a:lnTo>
                <a:lnTo>
                  <a:pt x="182120" y="227837"/>
                </a:lnTo>
                <a:close/>
              </a:path>
              <a:path w="630554" h="486409">
                <a:moveTo>
                  <a:pt x="314451" y="422681"/>
                </a:moveTo>
                <a:lnTo>
                  <a:pt x="302259" y="428764"/>
                </a:lnTo>
                <a:lnTo>
                  <a:pt x="292449" y="432910"/>
                </a:lnTo>
                <a:lnTo>
                  <a:pt x="283209" y="435394"/>
                </a:lnTo>
                <a:lnTo>
                  <a:pt x="274542" y="436201"/>
                </a:lnTo>
                <a:lnTo>
                  <a:pt x="306568" y="436201"/>
                </a:lnTo>
                <a:lnTo>
                  <a:pt x="319913" y="429615"/>
                </a:lnTo>
                <a:lnTo>
                  <a:pt x="318134" y="427316"/>
                </a:lnTo>
                <a:lnTo>
                  <a:pt x="316229" y="424980"/>
                </a:lnTo>
                <a:lnTo>
                  <a:pt x="314451" y="422681"/>
                </a:lnTo>
                <a:close/>
              </a:path>
              <a:path w="630554" h="486409">
                <a:moveTo>
                  <a:pt x="205432" y="239166"/>
                </a:moveTo>
                <a:lnTo>
                  <a:pt x="102869" y="239166"/>
                </a:lnTo>
                <a:lnTo>
                  <a:pt x="145724" y="260776"/>
                </a:lnTo>
                <a:lnTo>
                  <a:pt x="402336" y="386880"/>
                </a:lnTo>
                <a:lnTo>
                  <a:pt x="407669" y="383971"/>
                </a:lnTo>
                <a:lnTo>
                  <a:pt x="410463" y="382523"/>
                </a:lnTo>
                <a:lnTo>
                  <a:pt x="403581" y="335050"/>
                </a:lnTo>
                <a:lnTo>
                  <a:pt x="401746" y="321919"/>
                </a:lnTo>
                <a:lnTo>
                  <a:pt x="376554" y="321919"/>
                </a:lnTo>
                <a:lnTo>
                  <a:pt x="237327" y="254609"/>
                </a:lnTo>
                <a:lnTo>
                  <a:pt x="205432" y="239166"/>
                </a:lnTo>
                <a:close/>
              </a:path>
              <a:path w="630554" h="486409">
                <a:moveTo>
                  <a:pt x="437633" y="96265"/>
                </a:moveTo>
                <a:lnTo>
                  <a:pt x="369696" y="96265"/>
                </a:lnTo>
                <a:lnTo>
                  <a:pt x="503427" y="266331"/>
                </a:lnTo>
                <a:lnTo>
                  <a:pt x="510807" y="276263"/>
                </a:lnTo>
                <a:lnTo>
                  <a:pt x="515985" y="284667"/>
                </a:lnTo>
                <a:lnTo>
                  <a:pt x="518947" y="291541"/>
                </a:lnTo>
                <a:lnTo>
                  <a:pt x="519683" y="296887"/>
                </a:lnTo>
                <a:lnTo>
                  <a:pt x="518148" y="304084"/>
                </a:lnTo>
                <a:lnTo>
                  <a:pt x="513968" y="310961"/>
                </a:lnTo>
                <a:lnTo>
                  <a:pt x="507218" y="317506"/>
                </a:lnTo>
                <a:lnTo>
                  <a:pt x="497966" y="323710"/>
                </a:lnTo>
                <a:lnTo>
                  <a:pt x="486155" y="330466"/>
                </a:lnTo>
                <a:lnTo>
                  <a:pt x="488061" y="332778"/>
                </a:lnTo>
                <a:lnTo>
                  <a:pt x="526555" y="317232"/>
                </a:lnTo>
                <a:lnTo>
                  <a:pt x="561292" y="296702"/>
                </a:lnTo>
                <a:lnTo>
                  <a:pt x="595862" y="275836"/>
                </a:lnTo>
                <a:lnTo>
                  <a:pt x="614595" y="264310"/>
                </a:lnTo>
                <a:lnTo>
                  <a:pt x="587232" y="264310"/>
                </a:lnTo>
                <a:lnTo>
                  <a:pt x="579374" y="263969"/>
                </a:lnTo>
                <a:lnTo>
                  <a:pt x="573248" y="261689"/>
                </a:lnTo>
                <a:lnTo>
                  <a:pt x="566277" y="256728"/>
                </a:lnTo>
                <a:lnTo>
                  <a:pt x="558424" y="249080"/>
                </a:lnTo>
                <a:lnTo>
                  <a:pt x="549556" y="238607"/>
                </a:lnTo>
                <a:lnTo>
                  <a:pt x="437633" y="96265"/>
                </a:lnTo>
                <a:close/>
              </a:path>
              <a:path w="630554" h="486409">
                <a:moveTo>
                  <a:pt x="430149" y="0"/>
                </a:moveTo>
                <a:lnTo>
                  <a:pt x="384301" y="28225"/>
                </a:lnTo>
                <a:lnTo>
                  <a:pt x="338074" y="55879"/>
                </a:lnTo>
                <a:lnTo>
                  <a:pt x="346111" y="109226"/>
                </a:lnTo>
                <a:lnTo>
                  <a:pt x="353759" y="162554"/>
                </a:lnTo>
                <a:lnTo>
                  <a:pt x="368761" y="268950"/>
                </a:lnTo>
                <a:lnTo>
                  <a:pt x="376554" y="321919"/>
                </a:lnTo>
                <a:lnTo>
                  <a:pt x="401746" y="321919"/>
                </a:lnTo>
                <a:lnTo>
                  <a:pt x="396931" y="287452"/>
                </a:lnTo>
                <a:lnTo>
                  <a:pt x="383737" y="191972"/>
                </a:lnTo>
                <a:lnTo>
                  <a:pt x="376897" y="144135"/>
                </a:lnTo>
                <a:lnTo>
                  <a:pt x="369696" y="96265"/>
                </a:lnTo>
                <a:lnTo>
                  <a:pt x="437633" y="96265"/>
                </a:lnTo>
                <a:lnTo>
                  <a:pt x="411537" y="62410"/>
                </a:lnTo>
                <a:lnTo>
                  <a:pt x="402589" y="41782"/>
                </a:lnTo>
                <a:lnTo>
                  <a:pt x="404270" y="34345"/>
                </a:lnTo>
                <a:lnTo>
                  <a:pt x="408511" y="27241"/>
                </a:lnTo>
                <a:lnTo>
                  <a:pt x="415252" y="20423"/>
                </a:lnTo>
                <a:lnTo>
                  <a:pt x="424433" y="13842"/>
                </a:lnTo>
                <a:lnTo>
                  <a:pt x="428243" y="11556"/>
                </a:lnTo>
                <a:lnTo>
                  <a:pt x="435609" y="6984"/>
                </a:lnTo>
                <a:lnTo>
                  <a:pt x="433831" y="4698"/>
                </a:lnTo>
                <a:lnTo>
                  <a:pt x="431926" y="2412"/>
                </a:lnTo>
                <a:lnTo>
                  <a:pt x="430149" y="0"/>
                </a:lnTo>
                <a:close/>
              </a:path>
              <a:path w="630554" h="486409">
                <a:moveTo>
                  <a:pt x="624839" y="247700"/>
                </a:moveTo>
                <a:lnTo>
                  <a:pt x="587232" y="264310"/>
                </a:lnTo>
                <a:lnTo>
                  <a:pt x="614595" y="264310"/>
                </a:lnTo>
                <a:lnTo>
                  <a:pt x="630301" y="254647"/>
                </a:lnTo>
                <a:lnTo>
                  <a:pt x="628347" y="252285"/>
                </a:lnTo>
                <a:lnTo>
                  <a:pt x="624839" y="247700"/>
                </a:lnTo>
                <a:close/>
              </a:path>
              <a:path w="630554" h="486409">
                <a:moveTo>
                  <a:pt x="97408" y="186054"/>
                </a:moveTo>
                <a:lnTo>
                  <a:pt x="73223" y="197786"/>
                </a:lnTo>
                <a:lnTo>
                  <a:pt x="48894" y="209327"/>
                </a:lnTo>
                <a:lnTo>
                  <a:pt x="24471" y="220630"/>
                </a:lnTo>
                <a:lnTo>
                  <a:pt x="0" y="231647"/>
                </a:lnTo>
                <a:lnTo>
                  <a:pt x="1777" y="233959"/>
                </a:lnTo>
                <a:lnTo>
                  <a:pt x="3682" y="236296"/>
                </a:lnTo>
                <a:lnTo>
                  <a:pt x="5461" y="238607"/>
                </a:lnTo>
                <a:lnTo>
                  <a:pt x="15432" y="234441"/>
                </a:lnTo>
                <a:lnTo>
                  <a:pt x="24368" y="231279"/>
                </a:lnTo>
                <a:lnTo>
                  <a:pt x="32232" y="229184"/>
                </a:lnTo>
                <a:lnTo>
                  <a:pt x="38988" y="228218"/>
                </a:lnTo>
                <a:lnTo>
                  <a:pt x="47370" y="227837"/>
                </a:lnTo>
                <a:lnTo>
                  <a:pt x="182120" y="227837"/>
                </a:lnTo>
                <a:lnTo>
                  <a:pt x="97408" y="186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58996" y="8554466"/>
            <a:ext cx="630301" cy="4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62627" y="8426704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4" h="374015">
                <a:moveTo>
                  <a:pt x="8127" y="0"/>
                </a:moveTo>
                <a:lnTo>
                  <a:pt x="2794" y="3810"/>
                </a:lnTo>
                <a:lnTo>
                  <a:pt x="0" y="5588"/>
                </a:lnTo>
                <a:lnTo>
                  <a:pt x="9216" y="52964"/>
                </a:lnTo>
                <a:lnTo>
                  <a:pt x="18146" y="100334"/>
                </a:lnTo>
                <a:lnTo>
                  <a:pt x="35616" y="194940"/>
                </a:lnTo>
                <a:lnTo>
                  <a:pt x="44388" y="242119"/>
                </a:lnTo>
                <a:lnTo>
                  <a:pt x="53339" y="289179"/>
                </a:lnTo>
                <a:lnTo>
                  <a:pt x="56284" y="306395"/>
                </a:lnTo>
                <a:lnTo>
                  <a:pt x="57562" y="321087"/>
                </a:lnTo>
                <a:lnTo>
                  <a:pt x="57269" y="333255"/>
                </a:lnTo>
                <a:lnTo>
                  <a:pt x="35178" y="366750"/>
                </a:lnTo>
                <a:lnTo>
                  <a:pt x="38735" y="371386"/>
                </a:lnTo>
                <a:lnTo>
                  <a:pt x="40639" y="373684"/>
                </a:lnTo>
                <a:lnTo>
                  <a:pt x="91186" y="341525"/>
                </a:lnTo>
                <a:lnTo>
                  <a:pt x="130537" y="315849"/>
                </a:lnTo>
                <a:lnTo>
                  <a:pt x="94487" y="315849"/>
                </a:lnTo>
                <a:lnTo>
                  <a:pt x="89535" y="313944"/>
                </a:lnTo>
                <a:lnTo>
                  <a:pt x="74467" y="269134"/>
                </a:lnTo>
                <a:lnTo>
                  <a:pt x="69621" y="241857"/>
                </a:lnTo>
                <a:lnTo>
                  <a:pt x="67056" y="228219"/>
                </a:lnTo>
                <a:lnTo>
                  <a:pt x="94987" y="209677"/>
                </a:lnTo>
                <a:lnTo>
                  <a:pt x="63373" y="209677"/>
                </a:lnTo>
                <a:lnTo>
                  <a:pt x="56766" y="174359"/>
                </a:lnTo>
                <a:lnTo>
                  <a:pt x="44067" y="104824"/>
                </a:lnTo>
                <a:lnTo>
                  <a:pt x="37464" y="69850"/>
                </a:lnTo>
                <a:lnTo>
                  <a:pt x="149258" y="69850"/>
                </a:lnTo>
                <a:lnTo>
                  <a:pt x="8127" y="0"/>
                </a:lnTo>
                <a:close/>
              </a:path>
              <a:path w="374014" h="374015">
                <a:moveTo>
                  <a:pt x="135889" y="301879"/>
                </a:moveTo>
                <a:lnTo>
                  <a:pt x="94487" y="315849"/>
                </a:lnTo>
                <a:lnTo>
                  <a:pt x="130537" y="315849"/>
                </a:lnTo>
                <a:lnTo>
                  <a:pt x="141350" y="308737"/>
                </a:lnTo>
                <a:lnTo>
                  <a:pt x="139402" y="306395"/>
                </a:lnTo>
                <a:lnTo>
                  <a:pt x="135889" y="301879"/>
                </a:lnTo>
                <a:close/>
              </a:path>
              <a:path w="374014" h="374015">
                <a:moveTo>
                  <a:pt x="305667" y="145415"/>
                </a:moveTo>
                <a:lnTo>
                  <a:pt x="188722" y="145415"/>
                </a:lnTo>
                <a:lnTo>
                  <a:pt x="193219" y="147669"/>
                </a:lnTo>
                <a:lnTo>
                  <a:pt x="236220" y="168910"/>
                </a:lnTo>
                <a:lnTo>
                  <a:pt x="246739" y="174359"/>
                </a:lnTo>
                <a:lnTo>
                  <a:pt x="269875" y="197612"/>
                </a:lnTo>
                <a:lnTo>
                  <a:pt x="267715" y="203581"/>
                </a:lnTo>
                <a:lnTo>
                  <a:pt x="265225" y="208311"/>
                </a:lnTo>
                <a:lnTo>
                  <a:pt x="260842" y="213709"/>
                </a:lnTo>
                <a:lnTo>
                  <a:pt x="254625" y="219725"/>
                </a:lnTo>
                <a:lnTo>
                  <a:pt x="246634" y="226314"/>
                </a:lnTo>
                <a:lnTo>
                  <a:pt x="252095" y="233299"/>
                </a:lnTo>
                <a:lnTo>
                  <a:pt x="313150" y="189849"/>
                </a:lnTo>
                <a:lnTo>
                  <a:pt x="343463" y="167808"/>
                </a:lnTo>
                <a:lnTo>
                  <a:pt x="365546" y="151511"/>
                </a:lnTo>
                <a:lnTo>
                  <a:pt x="332232" y="151511"/>
                </a:lnTo>
                <a:lnTo>
                  <a:pt x="322974" y="150510"/>
                </a:lnTo>
                <a:lnTo>
                  <a:pt x="311610" y="147605"/>
                </a:lnTo>
                <a:lnTo>
                  <a:pt x="305667" y="145415"/>
                </a:lnTo>
                <a:close/>
              </a:path>
              <a:path w="374014" h="374015">
                <a:moveTo>
                  <a:pt x="149258" y="69850"/>
                </a:moveTo>
                <a:lnTo>
                  <a:pt x="37464" y="69850"/>
                </a:lnTo>
                <a:lnTo>
                  <a:pt x="171323" y="136144"/>
                </a:lnTo>
                <a:lnTo>
                  <a:pt x="154694" y="147669"/>
                </a:lnTo>
                <a:lnTo>
                  <a:pt x="117538" y="173196"/>
                </a:lnTo>
                <a:lnTo>
                  <a:pt x="63373" y="209677"/>
                </a:lnTo>
                <a:lnTo>
                  <a:pt x="94987" y="209677"/>
                </a:lnTo>
                <a:lnTo>
                  <a:pt x="97657" y="207904"/>
                </a:lnTo>
                <a:lnTo>
                  <a:pt x="128127" y="187340"/>
                </a:lnTo>
                <a:lnTo>
                  <a:pt x="158478" y="166514"/>
                </a:lnTo>
                <a:lnTo>
                  <a:pt x="188722" y="145415"/>
                </a:lnTo>
                <a:lnTo>
                  <a:pt x="305667" y="145415"/>
                </a:lnTo>
                <a:lnTo>
                  <a:pt x="298174" y="142652"/>
                </a:lnTo>
                <a:lnTo>
                  <a:pt x="282701" y="135509"/>
                </a:lnTo>
                <a:lnTo>
                  <a:pt x="149258" y="69850"/>
                </a:lnTo>
                <a:close/>
              </a:path>
              <a:path w="374014" h="374015">
                <a:moveTo>
                  <a:pt x="368173" y="138684"/>
                </a:moveTo>
                <a:lnTo>
                  <a:pt x="358699" y="144277"/>
                </a:lnTo>
                <a:lnTo>
                  <a:pt x="349535" y="148288"/>
                </a:lnTo>
                <a:lnTo>
                  <a:pt x="340705" y="150703"/>
                </a:lnTo>
                <a:lnTo>
                  <a:pt x="332232" y="151511"/>
                </a:lnTo>
                <a:lnTo>
                  <a:pt x="365546" y="151511"/>
                </a:lnTo>
                <a:lnTo>
                  <a:pt x="373634" y="145542"/>
                </a:lnTo>
                <a:lnTo>
                  <a:pt x="370077" y="140970"/>
                </a:lnTo>
                <a:lnTo>
                  <a:pt x="368173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62627" y="8426704"/>
            <a:ext cx="373634" cy="373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50459" y="8204581"/>
            <a:ext cx="427990" cy="357505"/>
          </a:xfrm>
          <a:custGeom>
            <a:avLst/>
            <a:gdLst/>
            <a:ahLst/>
            <a:cxnLst/>
            <a:rect l="l" t="t" r="r" b="b"/>
            <a:pathLst>
              <a:path w="427989" h="357504">
                <a:moveTo>
                  <a:pt x="127918" y="89281"/>
                </a:moveTo>
                <a:lnTo>
                  <a:pt x="49402" y="89281"/>
                </a:lnTo>
                <a:lnTo>
                  <a:pt x="55437" y="91376"/>
                </a:lnTo>
                <a:lnTo>
                  <a:pt x="62356" y="96234"/>
                </a:lnTo>
                <a:lnTo>
                  <a:pt x="208279" y="278765"/>
                </a:lnTo>
                <a:lnTo>
                  <a:pt x="225425" y="310134"/>
                </a:lnTo>
                <a:lnTo>
                  <a:pt x="224212" y="318392"/>
                </a:lnTo>
                <a:lnTo>
                  <a:pt x="194690" y="350012"/>
                </a:lnTo>
                <a:lnTo>
                  <a:pt x="196595" y="352425"/>
                </a:lnTo>
                <a:lnTo>
                  <a:pt x="283287" y="293631"/>
                </a:lnTo>
                <a:lnTo>
                  <a:pt x="318522" y="266065"/>
                </a:lnTo>
                <a:lnTo>
                  <a:pt x="278764" y="266065"/>
                </a:lnTo>
                <a:lnTo>
                  <a:pt x="274827" y="265938"/>
                </a:lnTo>
                <a:lnTo>
                  <a:pt x="251078" y="245872"/>
                </a:lnTo>
                <a:lnTo>
                  <a:pt x="127918" y="89281"/>
                </a:lnTo>
                <a:close/>
              </a:path>
              <a:path w="427989" h="357504">
                <a:moveTo>
                  <a:pt x="398525" y="87630"/>
                </a:moveTo>
                <a:lnTo>
                  <a:pt x="393191" y="90678"/>
                </a:lnTo>
                <a:lnTo>
                  <a:pt x="390398" y="92329"/>
                </a:lnTo>
                <a:lnTo>
                  <a:pt x="393527" y="107981"/>
                </a:lnTo>
                <a:lnTo>
                  <a:pt x="395335" y="122015"/>
                </a:lnTo>
                <a:lnTo>
                  <a:pt x="390699" y="164639"/>
                </a:lnTo>
                <a:lnTo>
                  <a:pt x="366045" y="199961"/>
                </a:lnTo>
                <a:lnTo>
                  <a:pt x="308863" y="247523"/>
                </a:lnTo>
                <a:lnTo>
                  <a:pt x="278764" y="266065"/>
                </a:lnTo>
                <a:lnTo>
                  <a:pt x="318522" y="266065"/>
                </a:lnTo>
                <a:lnTo>
                  <a:pt x="339048" y="249840"/>
                </a:lnTo>
                <a:lnTo>
                  <a:pt x="368506" y="226218"/>
                </a:lnTo>
                <a:lnTo>
                  <a:pt x="398178" y="202072"/>
                </a:lnTo>
                <a:lnTo>
                  <a:pt x="427863" y="177546"/>
                </a:lnTo>
                <a:lnTo>
                  <a:pt x="420510" y="155067"/>
                </a:lnTo>
                <a:lnTo>
                  <a:pt x="405949" y="110109"/>
                </a:lnTo>
                <a:lnTo>
                  <a:pt x="398525" y="87630"/>
                </a:lnTo>
                <a:close/>
              </a:path>
              <a:path w="427989" h="357504">
                <a:moveTo>
                  <a:pt x="132968" y="0"/>
                </a:moveTo>
                <a:lnTo>
                  <a:pt x="83188" y="38996"/>
                </a:lnTo>
                <a:lnTo>
                  <a:pt x="28094" y="81240"/>
                </a:lnTo>
                <a:lnTo>
                  <a:pt x="0" y="102362"/>
                </a:lnTo>
                <a:lnTo>
                  <a:pt x="1904" y="104648"/>
                </a:lnTo>
                <a:lnTo>
                  <a:pt x="3682" y="107061"/>
                </a:lnTo>
                <a:lnTo>
                  <a:pt x="5461" y="109347"/>
                </a:lnTo>
                <a:lnTo>
                  <a:pt x="9270" y="106426"/>
                </a:lnTo>
                <a:lnTo>
                  <a:pt x="13207" y="103632"/>
                </a:lnTo>
                <a:lnTo>
                  <a:pt x="49402" y="89281"/>
                </a:lnTo>
                <a:lnTo>
                  <a:pt x="127918" y="89281"/>
                </a:lnTo>
                <a:lnTo>
                  <a:pt x="125222" y="85852"/>
                </a:lnTo>
                <a:lnTo>
                  <a:pt x="105282" y="48895"/>
                </a:lnTo>
                <a:lnTo>
                  <a:pt x="106425" y="42291"/>
                </a:lnTo>
                <a:lnTo>
                  <a:pt x="110489" y="35052"/>
                </a:lnTo>
                <a:lnTo>
                  <a:pt x="111887" y="32512"/>
                </a:lnTo>
                <a:lnTo>
                  <a:pt x="138429" y="6858"/>
                </a:lnTo>
                <a:lnTo>
                  <a:pt x="136525" y="4572"/>
                </a:lnTo>
                <a:lnTo>
                  <a:pt x="13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50459" y="8204581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64694" y="7832852"/>
            <a:ext cx="318135" cy="419734"/>
          </a:xfrm>
          <a:custGeom>
            <a:avLst/>
            <a:gdLst/>
            <a:ahLst/>
            <a:cxnLst/>
            <a:rect l="l" t="t" r="r" b="b"/>
            <a:pathLst>
              <a:path w="318135" h="419734">
                <a:moveTo>
                  <a:pt x="114212" y="325500"/>
                </a:moveTo>
                <a:lnTo>
                  <a:pt x="106465" y="332486"/>
                </a:lnTo>
                <a:lnTo>
                  <a:pt x="175172" y="419735"/>
                </a:lnTo>
                <a:lnTo>
                  <a:pt x="182919" y="412750"/>
                </a:lnTo>
                <a:lnTo>
                  <a:pt x="179236" y="406019"/>
                </a:lnTo>
                <a:lnTo>
                  <a:pt x="177712" y="400812"/>
                </a:lnTo>
                <a:lnTo>
                  <a:pt x="178220" y="397129"/>
                </a:lnTo>
                <a:lnTo>
                  <a:pt x="178601" y="393446"/>
                </a:lnTo>
                <a:lnTo>
                  <a:pt x="180633" y="390144"/>
                </a:lnTo>
                <a:lnTo>
                  <a:pt x="214542" y="369189"/>
                </a:lnTo>
                <a:lnTo>
                  <a:pt x="225915" y="363523"/>
                </a:lnTo>
                <a:lnTo>
                  <a:pt x="234942" y="358727"/>
                </a:lnTo>
                <a:lnTo>
                  <a:pt x="240921" y="355266"/>
                </a:lnTo>
                <a:lnTo>
                  <a:pt x="182364" y="355266"/>
                </a:lnTo>
                <a:lnTo>
                  <a:pt x="171257" y="355213"/>
                </a:lnTo>
                <a:lnTo>
                  <a:pt x="160948" y="353314"/>
                </a:lnTo>
                <a:lnTo>
                  <a:pt x="150627" y="349539"/>
                </a:lnTo>
                <a:lnTo>
                  <a:pt x="139342" y="343693"/>
                </a:lnTo>
                <a:lnTo>
                  <a:pt x="127176" y="335704"/>
                </a:lnTo>
                <a:lnTo>
                  <a:pt x="114212" y="325500"/>
                </a:lnTo>
                <a:close/>
              </a:path>
              <a:path w="318135" h="419734">
                <a:moveTo>
                  <a:pt x="316213" y="211216"/>
                </a:moveTo>
                <a:lnTo>
                  <a:pt x="241942" y="211216"/>
                </a:lnTo>
                <a:lnTo>
                  <a:pt x="249495" y="211881"/>
                </a:lnTo>
                <a:lnTo>
                  <a:pt x="256452" y="213487"/>
                </a:lnTo>
                <a:lnTo>
                  <a:pt x="285503" y="246427"/>
                </a:lnTo>
                <a:lnTo>
                  <a:pt x="286488" y="257867"/>
                </a:lnTo>
                <a:lnTo>
                  <a:pt x="285281" y="270510"/>
                </a:lnTo>
                <a:lnTo>
                  <a:pt x="266118" y="309157"/>
                </a:lnTo>
                <a:lnTo>
                  <a:pt x="231655" y="339074"/>
                </a:lnTo>
                <a:lnTo>
                  <a:pt x="194256" y="353581"/>
                </a:lnTo>
                <a:lnTo>
                  <a:pt x="182364" y="355266"/>
                </a:lnTo>
                <a:lnTo>
                  <a:pt x="240921" y="355266"/>
                </a:lnTo>
                <a:lnTo>
                  <a:pt x="287768" y="313370"/>
                </a:lnTo>
                <a:lnTo>
                  <a:pt x="310822" y="272774"/>
                </a:lnTo>
                <a:lnTo>
                  <a:pt x="318029" y="230262"/>
                </a:lnTo>
                <a:lnTo>
                  <a:pt x="318050" y="229616"/>
                </a:lnTo>
                <a:lnTo>
                  <a:pt x="316213" y="211216"/>
                </a:lnTo>
                <a:close/>
              </a:path>
              <a:path w="318135" h="419734">
                <a:moveTo>
                  <a:pt x="129325" y="0"/>
                </a:moveTo>
                <a:lnTo>
                  <a:pt x="124499" y="4825"/>
                </a:lnTo>
                <a:lnTo>
                  <a:pt x="121959" y="7239"/>
                </a:lnTo>
                <a:lnTo>
                  <a:pt x="125261" y="14478"/>
                </a:lnTo>
                <a:lnTo>
                  <a:pt x="126658" y="19939"/>
                </a:lnTo>
                <a:lnTo>
                  <a:pt x="125896" y="24003"/>
                </a:lnTo>
                <a:lnTo>
                  <a:pt x="125388" y="28193"/>
                </a:lnTo>
                <a:lnTo>
                  <a:pt x="99861" y="46228"/>
                </a:lnTo>
                <a:lnTo>
                  <a:pt x="84329" y="53443"/>
                </a:lnTo>
                <a:lnTo>
                  <a:pt x="45378" y="80518"/>
                </a:lnTo>
                <a:lnTo>
                  <a:pt x="16660" y="115554"/>
                </a:lnTo>
                <a:lnTo>
                  <a:pt x="1944" y="154686"/>
                </a:lnTo>
                <a:lnTo>
                  <a:pt x="0" y="174363"/>
                </a:lnTo>
                <a:lnTo>
                  <a:pt x="1627" y="192278"/>
                </a:lnTo>
                <a:lnTo>
                  <a:pt x="22357" y="230262"/>
                </a:lnTo>
                <a:lnTo>
                  <a:pt x="66127" y="248475"/>
                </a:lnTo>
                <a:lnTo>
                  <a:pt x="77043" y="248550"/>
                </a:lnTo>
                <a:lnTo>
                  <a:pt x="88685" y="247650"/>
                </a:lnTo>
                <a:lnTo>
                  <a:pt x="102270" y="245457"/>
                </a:lnTo>
                <a:lnTo>
                  <a:pt x="119070" y="241633"/>
                </a:lnTo>
                <a:lnTo>
                  <a:pt x="139156" y="236309"/>
                </a:lnTo>
                <a:lnTo>
                  <a:pt x="185326" y="222990"/>
                </a:lnTo>
                <a:lnTo>
                  <a:pt x="203255" y="217852"/>
                </a:lnTo>
                <a:lnTo>
                  <a:pt x="216445" y="214310"/>
                </a:lnTo>
                <a:lnTo>
                  <a:pt x="224956" y="212471"/>
                </a:lnTo>
                <a:lnTo>
                  <a:pt x="233771" y="211433"/>
                </a:lnTo>
                <a:lnTo>
                  <a:pt x="241942" y="211216"/>
                </a:lnTo>
                <a:lnTo>
                  <a:pt x="316213" y="211216"/>
                </a:lnTo>
                <a:lnTo>
                  <a:pt x="316142" y="210502"/>
                </a:lnTo>
                <a:lnTo>
                  <a:pt x="310503" y="193123"/>
                </a:lnTo>
                <a:lnTo>
                  <a:pt x="64428" y="193040"/>
                </a:lnTo>
                <a:lnTo>
                  <a:pt x="56616" y="191658"/>
                </a:lnTo>
                <a:lnTo>
                  <a:pt x="31107" y="162432"/>
                </a:lnTo>
                <a:lnTo>
                  <a:pt x="30364" y="151741"/>
                </a:lnTo>
                <a:lnTo>
                  <a:pt x="31535" y="139827"/>
                </a:lnTo>
                <a:lnTo>
                  <a:pt x="57697" y="95250"/>
                </a:lnTo>
                <a:lnTo>
                  <a:pt x="100877" y="69596"/>
                </a:lnTo>
                <a:lnTo>
                  <a:pt x="124594" y="65087"/>
                </a:lnTo>
                <a:lnTo>
                  <a:pt x="180606" y="65087"/>
                </a:lnTo>
                <a:lnTo>
                  <a:pt x="129325" y="0"/>
                </a:lnTo>
                <a:close/>
              </a:path>
              <a:path w="318135" h="419734">
                <a:moveTo>
                  <a:pt x="241103" y="151741"/>
                </a:moveTo>
                <a:lnTo>
                  <a:pt x="200398" y="159956"/>
                </a:lnTo>
                <a:lnTo>
                  <a:pt x="154598" y="174117"/>
                </a:lnTo>
                <a:lnTo>
                  <a:pt x="124096" y="183235"/>
                </a:lnTo>
                <a:lnTo>
                  <a:pt x="98893" y="189531"/>
                </a:lnTo>
                <a:lnTo>
                  <a:pt x="78999" y="192851"/>
                </a:lnTo>
                <a:lnTo>
                  <a:pt x="64428" y="193040"/>
                </a:lnTo>
                <a:lnTo>
                  <a:pt x="310451" y="193040"/>
                </a:lnTo>
                <a:lnTo>
                  <a:pt x="279562" y="159742"/>
                </a:lnTo>
                <a:lnTo>
                  <a:pt x="251452" y="151923"/>
                </a:lnTo>
                <a:lnTo>
                  <a:pt x="241103" y="151741"/>
                </a:lnTo>
                <a:close/>
              </a:path>
              <a:path w="318135" h="419734">
                <a:moveTo>
                  <a:pt x="180606" y="65087"/>
                </a:moveTo>
                <a:lnTo>
                  <a:pt x="124594" y="65087"/>
                </a:lnTo>
                <a:lnTo>
                  <a:pt x="135846" y="65345"/>
                </a:lnTo>
                <a:lnTo>
                  <a:pt x="146597" y="67437"/>
                </a:lnTo>
                <a:lnTo>
                  <a:pt x="157313" y="71461"/>
                </a:lnTo>
                <a:lnTo>
                  <a:pt x="168314" y="77438"/>
                </a:lnTo>
                <a:lnTo>
                  <a:pt x="179601" y="85367"/>
                </a:lnTo>
                <a:lnTo>
                  <a:pt x="191174" y="95250"/>
                </a:lnTo>
                <a:lnTo>
                  <a:pt x="193714" y="92837"/>
                </a:lnTo>
                <a:lnTo>
                  <a:pt x="196127" y="90424"/>
                </a:lnTo>
                <a:lnTo>
                  <a:pt x="198667" y="88011"/>
                </a:lnTo>
                <a:lnTo>
                  <a:pt x="180606" y="6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64694" y="7832852"/>
            <a:ext cx="318050" cy="419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72201" y="7639304"/>
            <a:ext cx="338454" cy="4109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20155" y="7244968"/>
            <a:ext cx="295275" cy="490855"/>
          </a:xfrm>
          <a:custGeom>
            <a:avLst/>
            <a:gdLst/>
            <a:ahLst/>
            <a:cxnLst/>
            <a:rect l="l" t="t" r="r" b="b"/>
            <a:pathLst>
              <a:path w="295275" h="490854">
                <a:moveTo>
                  <a:pt x="114996" y="212851"/>
                </a:moveTo>
                <a:lnTo>
                  <a:pt x="42291" y="212851"/>
                </a:lnTo>
                <a:lnTo>
                  <a:pt x="45974" y="214502"/>
                </a:lnTo>
                <a:lnTo>
                  <a:pt x="50000" y="217124"/>
                </a:lnTo>
                <a:lnTo>
                  <a:pt x="197485" y="401573"/>
                </a:lnTo>
                <a:lnTo>
                  <a:pt x="216281" y="435990"/>
                </a:lnTo>
                <a:lnTo>
                  <a:pt x="215836" y="444942"/>
                </a:lnTo>
                <a:lnTo>
                  <a:pt x="194564" y="483361"/>
                </a:lnTo>
                <a:lnTo>
                  <a:pt x="196469" y="485647"/>
                </a:lnTo>
                <a:lnTo>
                  <a:pt x="198247" y="487933"/>
                </a:lnTo>
                <a:lnTo>
                  <a:pt x="200025" y="490346"/>
                </a:lnTo>
                <a:lnTo>
                  <a:pt x="224760" y="457676"/>
                </a:lnTo>
                <a:lnTo>
                  <a:pt x="248840" y="424624"/>
                </a:lnTo>
                <a:lnTo>
                  <a:pt x="272230" y="391191"/>
                </a:lnTo>
                <a:lnTo>
                  <a:pt x="278465" y="381888"/>
                </a:lnTo>
                <a:lnTo>
                  <a:pt x="254635" y="381888"/>
                </a:lnTo>
                <a:lnTo>
                  <a:pt x="251079" y="380237"/>
                </a:lnTo>
                <a:lnTo>
                  <a:pt x="165989" y="277748"/>
                </a:lnTo>
                <a:lnTo>
                  <a:pt x="176726" y="262127"/>
                </a:lnTo>
                <a:lnTo>
                  <a:pt x="153797" y="262127"/>
                </a:lnTo>
                <a:lnTo>
                  <a:pt x="132869" y="235584"/>
                </a:lnTo>
                <a:lnTo>
                  <a:pt x="114996" y="212851"/>
                </a:lnTo>
                <a:close/>
              </a:path>
              <a:path w="295275" h="490854">
                <a:moveTo>
                  <a:pt x="289433" y="350519"/>
                </a:moveTo>
                <a:lnTo>
                  <a:pt x="286893" y="354456"/>
                </a:lnTo>
                <a:lnTo>
                  <a:pt x="284353" y="358266"/>
                </a:lnTo>
                <a:lnTo>
                  <a:pt x="281813" y="361949"/>
                </a:lnTo>
                <a:lnTo>
                  <a:pt x="276987" y="369315"/>
                </a:lnTo>
                <a:lnTo>
                  <a:pt x="271018" y="375030"/>
                </a:lnTo>
                <a:lnTo>
                  <a:pt x="264160" y="378586"/>
                </a:lnTo>
                <a:lnTo>
                  <a:pt x="258953" y="381126"/>
                </a:lnTo>
                <a:lnTo>
                  <a:pt x="254635" y="381888"/>
                </a:lnTo>
                <a:lnTo>
                  <a:pt x="278465" y="381888"/>
                </a:lnTo>
                <a:lnTo>
                  <a:pt x="294894" y="357377"/>
                </a:lnTo>
                <a:lnTo>
                  <a:pt x="291338" y="352805"/>
                </a:lnTo>
                <a:lnTo>
                  <a:pt x="289433" y="350519"/>
                </a:lnTo>
                <a:close/>
              </a:path>
              <a:path w="295275" h="490854">
                <a:moveTo>
                  <a:pt x="196215" y="118617"/>
                </a:moveTo>
                <a:lnTo>
                  <a:pt x="194310" y="121665"/>
                </a:lnTo>
                <a:lnTo>
                  <a:pt x="192532" y="124713"/>
                </a:lnTo>
                <a:lnTo>
                  <a:pt x="190754" y="127888"/>
                </a:lnTo>
                <a:lnTo>
                  <a:pt x="197088" y="139299"/>
                </a:lnTo>
                <a:lnTo>
                  <a:pt x="201612" y="149732"/>
                </a:lnTo>
                <a:lnTo>
                  <a:pt x="204327" y="159214"/>
                </a:lnTo>
                <a:lnTo>
                  <a:pt x="205232" y="167766"/>
                </a:lnTo>
                <a:lnTo>
                  <a:pt x="204315" y="176270"/>
                </a:lnTo>
                <a:lnTo>
                  <a:pt x="182747" y="219201"/>
                </a:lnTo>
                <a:lnTo>
                  <a:pt x="153797" y="262127"/>
                </a:lnTo>
                <a:lnTo>
                  <a:pt x="176726" y="262127"/>
                </a:lnTo>
                <a:lnTo>
                  <a:pt x="185467" y="249205"/>
                </a:lnTo>
                <a:lnTo>
                  <a:pt x="195010" y="234779"/>
                </a:lnTo>
                <a:lnTo>
                  <a:pt x="204470" y="220090"/>
                </a:lnTo>
                <a:lnTo>
                  <a:pt x="209520" y="212742"/>
                </a:lnTo>
                <a:lnTo>
                  <a:pt x="233045" y="195325"/>
                </a:lnTo>
                <a:lnTo>
                  <a:pt x="256511" y="195325"/>
                </a:lnTo>
                <a:lnTo>
                  <a:pt x="196215" y="118617"/>
                </a:lnTo>
                <a:close/>
              </a:path>
              <a:path w="295275" h="490854">
                <a:moveTo>
                  <a:pt x="156210" y="0"/>
                </a:moveTo>
                <a:lnTo>
                  <a:pt x="133147" y="40972"/>
                </a:lnTo>
                <a:lnTo>
                  <a:pt x="108655" y="81232"/>
                </a:lnTo>
                <a:lnTo>
                  <a:pt x="82915" y="120808"/>
                </a:lnTo>
                <a:lnTo>
                  <a:pt x="56105" y="159728"/>
                </a:lnTo>
                <a:lnTo>
                  <a:pt x="28407" y="198020"/>
                </a:lnTo>
                <a:lnTo>
                  <a:pt x="0" y="235711"/>
                </a:lnTo>
                <a:lnTo>
                  <a:pt x="5334" y="242569"/>
                </a:lnTo>
                <a:lnTo>
                  <a:pt x="8128" y="239140"/>
                </a:lnTo>
                <a:lnTo>
                  <a:pt x="10795" y="235584"/>
                </a:lnTo>
                <a:lnTo>
                  <a:pt x="13462" y="232155"/>
                </a:lnTo>
                <a:lnTo>
                  <a:pt x="42291" y="212851"/>
                </a:lnTo>
                <a:lnTo>
                  <a:pt x="114996" y="212851"/>
                </a:lnTo>
                <a:lnTo>
                  <a:pt x="75057" y="162051"/>
                </a:lnTo>
                <a:lnTo>
                  <a:pt x="86945" y="144795"/>
                </a:lnTo>
                <a:lnTo>
                  <a:pt x="98631" y="127444"/>
                </a:lnTo>
                <a:lnTo>
                  <a:pt x="110150" y="109902"/>
                </a:lnTo>
                <a:lnTo>
                  <a:pt x="121539" y="92074"/>
                </a:lnTo>
                <a:lnTo>
                  <a:pt x="128940" y="80583"/>
                </a:lnTo>
                <a:lnTo>
                  <a:pt x="161163" y="49529"/>
                </a:lnTo>
                <a:lnTo>
                  <a:pt x="199083" y="49529"/>
                </a:lnTo>
                <a:lnTo>
                  <a:pt x="167693" y="13166"/>
                </a:lnTo>
                <a:lnTo>
                  <a:pt x="156210" y="0"/>
                </a:lnTo>
                <a:close/>
              </a:path>
              <a:path w="295275" h="490854">
                <a:moveTo>
                  <a:pt x="256511" y="195325"/>
                </a:moveTo>
                <a:lnTo>
                  <a:pt x="233045" y="195325"/>
                </a:lnTo>
                <a:lnTo>
                  <a:pt x="238506" y="196849"/>
                </a:lnTo>
                <a:lnTo>
                  <a:pt x="242800" y="198868"/>
                </a:lnTo>
                <a:lnTo>
                  <a:pt x="247523" y="202422"/>
                </a:lnTo>
                <a:lnTo>
                  <a:pt x="252722" y="207476"/>
                </a:lnTo>
                <a:lnTo>
                  <a:pt x="258445" y="213994"/>
                </a:lnTo>
                <a:lnTo>
                  <a:pt x="260223" y="210946"/>
                </a:lnTo>
                <a:lnTo>
                  <a:pt x="262128" y="207898"/>
                </a:lnTo>
                <a:lnTo>
                  <a:pt x="263906" y="204723"/>
                </a:lnTo>
                <a:lnTo>
                  <a:pt x="256511" y="195325"/>
                </a:lnTo>
                <a:close/>
              </a:path>
              <a:path w="295275" h="490854">
                <a:moveTo>
                  <a:pt x="199083" y="49529"/>
                </a:moveTo>
                <a:lnTo>
                  <a:pt x="168656" y="49529"/>
                </a:lnTo>
                <a:lnTo>
                  <a:pt x="174676" y="50319"/>
                </a:lnTo>
                <a:lnTo>
                  <a:pt x="181483" y="52514"/>
                </a:lnTo>
                <a:lnTo>
                  <a:pt x="189051" y="56137"/>
                </a:lnTo>
                <a:lnTo>
                  <a:pt x="197358" y="61213"/>
                </a:lnTo>
                <a:lnTo>
                  <a:pt x="201930" y="52831"/>
                </a:lnTo>
                <a:lnTo>
                  <a:pt x="199083" y="49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20155" y="7244968"/>
            <a:ext cx="294894" cy="490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95542" y="7056246"/>
            <a:ext cx="254000" cy="406400"/>
          </a:xfrm>
          <a:custGeom>
            <a:avLst/>
            <a:gdLst/>
            <a:ahLst/>
            <a:cxnLst/>
            <a:rect l="l" t="t" r="r" b="b"/>
            <a:pathLst>
              <a:path w="254000" h="406400">
                <a:moveTo>
                  <a:pt x="96244" y="124078"/>
                </a:moveTo>
                <a:lnTo>
                  <a:pt x="32766" y="124078"/>
                </a:lnTo>
                <a:lnTo>
                  <a:pt x="35941" y="125475"/>
                </a:lnTo>
                <a:lnTo>
                  <a:pt x="39653" y="127910"/>
                </a:lnTo>
                <a:lnTo>
                  <a:pt x="154632" y="271069"/>
                </a:lnTo>
                <a:lnTo>
                  <a:pt x="186817" y="312038"/>
                </a:lnTo>
                <a:lnTo>
                  <a:pt x="206883" y="347344"/>
                </a:lnTo>
                <a:lnTo>
                  <a:pt x="207692" y="357022"/>
                </a:lnTo>
                <a:lnTo>
                  <a:pt x="206883" y="366855"/>
                </a:lnTo>
                <a:lnTo>
                  <a:pt x="204454" y="376902"/>
                </a:lnTo>
                <a:lnTo>
                  <a:pt x="200406" y="387222"/>
                </a:lnTo>
                <a:lnTo>
                  <a:pt x="198501" y="391159"/>
                </a:lnTo>
                <a:lnTo>
                  <a:pt x="194691" y="399288"/>
                </a:lnTo>
                <a:lnTo>
                  <a:pt x="198247" y="403859"/>
                </a:lnTo>
                <a:lnTo>
                  <a:pt x="200152" y="406145"/>
                </a:lnTo>
                <a:lnTo>
                  <a:pt x="216977" y="369593"/>
                </a:lnTo>
                <a:lnTo>
                  <a:pt x="231981" y="332231"/>
                </a:lnTo>
                <a:lnTo>
                  <a:pt x="244532" y="293917"/>
                </a:lnTo>
                <a:lnTo>
                  <a:pt x="246433" y="286003"/>
                </a:lnTo>
                <a:lnTo>
                  <a:pt x="229108" y="286003"/>
                </a:lnTo>
                <a:lnTo>
                  <a:pt x="226060" y="284606"/>
                </a:lnTo>
                <a:lnTo>
                  <a:pt x="222533" y="282205"/>
                </a:lnTo>
                <a:lnTo>
                  <a:pt x="217852" y="277685"/>
                </a:lnTo>
                <a:lnTo>
                  <a:pt x="212004" y="271069"/>
                </a:lnTo>
                <a:lnTo>
                  <a:pt x="204978" y="262381"/>
                </a:lnTo>
                <a:lnTo>
                  <a:pt x="96244" y="124078"/>
                </a:lnTo>
                <a:close/>
              </a:path>
              <a:path w="254000" h="406400">
                <a:moveTo>
                  <a:pt x="248539" y="247650"/>
                </a:moveTo>
                <a:lnTo>
                  <a:pt x="246761" y="256158"/>
                </a:lnTo>
                <a:lnTo>
                  <a:pt x="245745" y="260603"/>
                </a:lnTo>
                <a:lnTo>
                  <a:pt x="243840" y="269113"/>
                </a:lnTo>
                <a:lnTo>
                  <a:pt x="240665" y="275970"/>
                </a:lnTo>
                <a:lnTo>
                  <a:pt x="235966" y="280923"/>
                </a:lnTo>
                <a:lnTo>
                  <a:pt x="232410" y="284352"/>
                </a:lnTo>
                <a:lnTo>
                  <a:pt x="229108" y="286003"/>
                </a:lnTo>
                <a:lnTo>
                  <a:pt x="246433" y="286003"/>
                </a:lnTo>
                <a:lnTo>
                  <a:pt x="254000" y="254507"/>
                </a:lnTo>
                <a:lnTo>
                  <a:pt x="252222" y="252221"/>
                </a:lnTo>
                <a:lnTo>
                  <a:pt x="250317" y="249935"/>
                </a:lnTo>
                <a:lnTo>
                  <a:pt x="248539" y="247650"/>
                </a:lnTo>
                <a:close/>
              </a:path>
              <a:path w="254000" h="406400">
                <a:moveTo>
                  <a:pt x="53848" y="0"/>
                </a:moveTo>
                <a:lnTo>
                  <a:pt x="44380" y="39338"/>
                </a:lnTo>
                <a:lnTo>
                  <a:pt x="31829" y="77628"/>
                </a:lnTo>
                <a:lnTo>
                  <a:pt x="16825" y="115014"/>
                </a:lnTo>
                <a:lnTo>
                  <a:pt x="0" y="151637"/>
                </a:lnTo>
                <a:lnTo>
                  <a:pt x="3556" y="156209"/>
                </a:lnTo>
                <a:lnTo>
                  <a:pt x="5461" y="158495"/>
                </a:lnTo>
                <a:lnTo>
                  <a:pt x="7366" y="154431"/>
                </a:lnTo>
                <a:lnTo>
                  <a:pt x="9271" y="150494"/>
                </a:lnTo>
                <a:lnTo>
                  <a:pt x="11176" y="146430"/>
                </a:lnTo>
                <a:lnTo>
                  <a:pt x="14859" y="138429"/>
                </a:lnTo>
                <a:lnTo>
                  <a:pt x="19558" y="132460"/>
                </a:lnTo>
                <a:lnTo>
                  <a:pt x="25019" y="128142"/>
                </a:lnTo>
                <a:lnTo>
                  <a:pt x="29210" y="125094"/>
                </a:lnTo>
                <a:lnTo>
                  <a:pt x="32766" y="124078"/>
                </a:lnTo>
                <a:lnTo>
                  <a:pt x="96244" y="124078"/>
                </a:lnTo>
                <a:lnTo>
                  <a:pt x="75692" y="97916"/>
                </a:lnTo>
                <a:lnTo>
                  <a:pt x="54991" y="62356"/>
                </a:lnTo>
                <a:lnTo>
                  <a:pt x="53435" y="41751"/>
                </a:lnTo>
                <a:lnTo>
                  <a:pt x="54526" y="30924"/>
                </a:lnTo>
                <a:lnTo>
                  <a:pt x="56642" y="19811"/>
                </a:lnTo>
                <a:lnTo>
                  <a:pt x="59309" y="6857"/>
                </a:lnTo>
                <a:lnTo>
                  <a:pt x="57531" y="4571"/>
                </a:lnTo>
                <a:lnTo>
                  <a:pt x="55626" y="2285"/>
                </a:lnTo>
                <a:lnTo>
                  <a:pt x="53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95542" y="7056246"/>
            <a:ext cx="254000" cy="406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26881" y="9280259"/>
            <a:ext cx="317500" cy="276225"/>
          </a:xfrm>
          <a:custGeom>
            <a:avLst/>
            <a:gdLst/>
            <a:ahLst/>
            <a:cxnLst/>
            <a:rect l="l" t="t" r="r" b="b"/>
            <a:pathLst>
              <a:path w="317500" h="276225">
                <a:moveTo>
                  <a:pt x="101802" y="0"/>
                </a:moveTo>
                <a:lnTo>
                  <a:pt x="56701" y="5561"/>
                </a:lnTo>
                <a:lnTo>
                  <a:pt x="15680" y="32497"/>
                </a:lnTo>
                <a:lnTo>
                  <a:pt x="0" y="74769"/>
                </a:lnTo>
                <a:lnTo>
                  <a:pt x="1075" y="91806"/>
                </a:lnTo>
                <a:lnTo>
                  <a:pt x="13934" y="129257"/>
                </a:lnTo>
                <a:lnTo>
                  <a:pt x="41080" y="170775"/>
                </a:lnTo>
                <a:lnTo>
                  <a:pt x="85625" y="216539"/>
                </a:lnTo>
                <a:lnTo>
                  <a:pt x="139509" y="251828"/>
                </a:lnTo>
                <a:lnTo>
                  <a:pt x="204831" y="274305"/>
                </a:lnTo>
                <a:lnTo>
                  <a:pt x="234320" y="275765"/>
                </a:lnTo>
                <a:lnTo>
                  <a:pt x="261679" y="270800"/>
                </a:lnTo>
                <a:lnTo>
                  <a:pt x="274177" y="265806"/>
                </a:lnTo>
                <a:lnTo>
                  <a:pt x="281396" y="261389"/>
                </a:lnTo>
                <a:lnTo>
                  <a:pt x="237370" y="261389"/>
                </a:lnTo>
                <a:lnTo>
                  <a:pt x="220658" y="259821"/>
                </a:lnTo>
                <a:lnTo>
                  <a:pt x="184971" y="244244"/>
                </a:lnTo>
                <a:lnTo>
                  <a:pt x="141283" y="209848"/>
                </a:lnTo>
                <a:lnTo>
                  <a:pt x="99119" y="163269"/>
                </a:lnTo>
                <a:lnTo>
                  <a:pt x="75275" y="130135"/>
                </a:lnTo>
                <a:lnTo>
                  <a:pt x="54288" y="95553"/>
                </a:lnTo>
                <a:lnTo>
                  <a:pt x="40126" y="50783"/>
                </a:lnTo>
                <a:lnTo>
                  <a:pt x="41969" y="39406"/>
                </a:lnTo>
                <a:lnTo>
                  <a:pt x="73870" y="16103"/>
                </a:lnTo>
                <a:lnTo>
                  <a:pt x="89316" y="14984"/>
                </a:lnTo>
                <a:lnTo>
                  <a:pt x="166590" y="14984"/>
                </a:lnTo>
                <a:lnTo>
                  <a:pt x="154618" y="10107"/>
                </a:lnTo>
                <a:lnTo>
                  <a:pt x="127263" y="3005"/>
                </a:lnTo>
                <a:lnTo>
                  <a:pt x="101802" y="0"/>
                </a:lnTo>
                <a:close/>
              </a:path>
              <a:path w="317500" h="276225">
                <a:moveTo>
                  <a:pt x="166590" y="14984"/>
                </a:moveTo>
                <a:lnTo>
                  <a:pt x="89316" y="14984"/>
                </a:lnTo>
                <a:lnTo>
                  <a:pt x="97087" y="15860"/>
                </a:lnTo>
                <a:lnTo>
                  <a:pt x="108495" y="18719"/>
                </a:lnTo>
                <a:lnTo>
                  <a:pt x="145982" y="37996"/>
                </a:lnTo>
                <a:lnTo>
                  <a:pt x="181320" y="67300"/>
                </a:lnTo>
                <a:lnTo>
                  <a:pt x="216086" y="106043"/>
                </a:lnTo>
                <a:lnTo>
                  <a:pt x="253853" y="159340"/>
                </a:lnTo>
                <a:lnTo>
                  <a:pt x="275141" y="201522"/>
                </a:lnTo>
                <a:lnTo>
                  <a:pt x="279729" y="223186"/>
                </a:lnTo>
                <a:lnTo>
                  <a:pt x="278731" y="232184"/>
                </a:lnTo>
                <a:lnTo>
                  <a:pt x="237370" y="261389"/>
                </a:lnTo>
                <a:lnTo>
                  <a:pt x="281396" y="261389"/>
                </a:lnTo>
                <a:lnTo>
                  <a:pt x="311896" y="225863"/>
                </a:lnTo>
                <a:lnTo>
                  <a:pt x="317111" y="195135"/>
                </a:lnTo>
                <a:lnTo>
                  <a:pt x="315146" y="177214"/>
                </a:lnTo>
                <a:lnTo>
                  <a:pt x="301414" y="137739"/>
                </a:lnTo>
                <a:lnTo>
                  <a:pt x="273871" y="95007"/>
                </a:lnTo>
                <a:lnTo>
                  <a:pt x="247665" y="66012"/>
                </a:lnTo>
                <a:lnTo>
                  <a:pt x="187967" y="23692"/>
                </a:lnTo>
                <a:lnTo>
                  <a:pt x="166590" y="14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26881" y="9280259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75098" y="9132404"/>
            <a:ext cx="274955" cy="329565"/>
          </a:xfrm>
          <a:custGeom>
            <a:avLst/>
            <a:gdLst/>
            <a:ahLst/>
            <a:cxnLst/>
            <a:rect l="l" t="t" r="r" b="b"/>
            <a:pathLst>
              <a:path w="274954" h="329565">
                <a:moveTo>
                  <a:pt x="201762" y="50876"/>
                </a:moveTo>
                <a:lnTo>
                  <a:pt x="168275" y="50876"/>
                </a:lnTo>
                <a:lnTo>
                  <a:pt x="181537" y="97430"/>
                </a:lnTo>
                <a:lnTo>
                  <a:pt x="194500" y="144012"/>
                </a:lnTo>
                <a:lnTo>
                  <a:pt x="219996" y="236886"/>
                </a:lnTo>
                <a:lnTo>
                  <a:pt x="232821" y="283203"/>
                </a:lnTo>
                <a:lnTo>
                  <a:pt x="245872" y="329387"/>
                </a:lnTo>
                <a:lnTo>
                  <a:pt x="274700" y="316077"/>
                </a:lnTo>
                <a:lnTo>
                  <a:pt x="260415" y="264861"/>
                </a:lnTo>
                <a:lnTo>
                  <a:pt x="246314" y="213486"/>
                </a:lnTo>
                <a:lnTo>
                  <a:pt x="218209" y="110406"/>
                </a:lnTo>
                <a:lnTo>
                  <a:pt x="203980" y="58776"/>
                </a:lnTo>
                <a:lnTo>
                  <a:pt x="201762" y="50876"/>
                </a:lnTo>
                <a:close/>
              </a:path>
              <a:path w="274954" h="329565">
                <a:moveTo>
                  <a:pt x="183768" y="0"/>
                </a:moveTo>
                <a:lnTo>
                  <a:pt x="138428" y="23162"/>
                </a:lnTo>
                <a:lnTo>
                  <a:pt x="92694" y="45593"/>
                </a:lnTo>
                <a:lnTo>
                  <a:pt x="46555" y="67233"/>
                </a:lnTo>
                <a:lnTo>
                  <a:pt x="0" y="88023"/>
                </a:lnTo>
                <a:lnTo>
                  <a:pt x="3500" y="106697"/>
                </a:lnTo>
                <a:lnTo>
                  <a:pt x="10215" y="144012"/>
                </a:lnTo>
                <a:lnTo>
                  <a:pt x="13715" y="162572"/>
                </a:lnTo>
                <a:lnTo>
                  <a:pt x="16763" y="162255"/>
                </a:lnTo>
                <a:lnTo>
                  <a:pt x="22733" y="161544"/>
                </a:lnTo>
                <a:lnTo>
                  <a:pt x="23240" y="150129"/>
                </a:lnTo>
                <a:lnTo>
                  <a:pt x="25844" y="139419"/>
                </a:lnTo>
                <a:lnTo>
                  <a:pt x="50291" y="108748"/>
                </a:lnTo>
                <a:lnTo>
                  <a:pt x="97712" y="85301"/>
                </a:lnTo>
                <a:lnTo>
                  <a:pt x="121332" y="74034"/>
                </a:lnTo>
                <a:lnTo>
                  <a:pt x="144833" y="62567"/>
                </a:lnTo>
                <a:lnTo>
                  <a:pt x="168275" y="50876"/>
                </a:lnTo>
                <a:lnTo>
                  <a:pt x="201762" y="50876"/>
                </a:lnTo>
                <a:lnTo>
                  <a:pt x="189484" y="7137"/>
                </a:lnTo>
                <a:lnTo>
                  <a:pt x="183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75098" y="9132404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32401" y="8990266"/>
            <a:ext cx="271780" cy="340995"/>
          </a:xfrm>
          <a:custGeom>
            <a:avLst/>
            <a:gdLst/>
            <a:ahLst/>
            <a:cxnLst/>
            <a:rect l="l" t="t" r="r" b="b"/>
            <a:pathLst>
              <a:path w="271779" h="340995">
                <a:moveTo>
                  <a:pt x="194963" y="53835"/>
                </a:moveTo>
                <a:lnTo>
                  <a:pt x="161925" y="53835"/>
                </a:lnTo>
                <a:lnTo>
                  <a:pt x="175860" y="101673"/>
                </a:lnTo>
                <a:lnTo>
                  <a:pt x="189545" y="149524"/>
                </a:lnTo>
                <a:lnTo>
                  <a:pt x="216600" y="245145"/>
                </a:lnTo>
                <a:lnTo>
                  <a:pt x="230190" y="292856"/>
                </a:lnTo>
                <a:lnTo>
                  <a:pt x="243966" y="340461"/>
                </a:lnTo>
                <a:lnTo>
                  <a:pt x="264612" y="328699"/>
                </a:lnTo>
                <a:lnTo>
                  <a:pt x="271399" y="324764"/>
                </a:lnTo>
                <a:lnTo>
                  <a:pt x="256351" y="272051"/>
                </a:lnTo>
                <a:lnTo>
                  <a:pt x="241483" y="219203"/>
                </a:lnTo>
                <a:lnTo>
                  <a:pt x="226679" y="166254"/>
                </a:lnTo>
                <a:lnTo>
                  <a:pt x="211821" y="113236"/>
                </a:lnTo>
                <a:lnTo>
                  <a:pt x="196795" y="60181"/>
                </a:lnTo>
                <a:lnTo>
                  <a:pt x="194963" y="53835"/>
                </a:lnTo>
                <a:close/>
              </a:path>
              <a:path w="271779" h="340995">
                <a:moveTo>
                  <a:pt x="175895" y="0"/>
                </a:moveTo>
                <a:lnTo>
                  <a:pt x="132391" y="26475"/>
                </a:lnTo>
                <a:lnTo>
                  <a:pt x="88566" y="52447"/>
                </a:lnTo>
                <a:lnTo>
                  <a:pt x="44432" y="77891"/>
                </a:lnTo>
                <a:lnTo>
                  <a:pt x="0" y="102781"/>
                </a:lnTo>
                <a:lnTo>
                  <a:pt x="3881" y="122225"/>
                </a:lnTo>
                <a:lnTo>
                  <a:pt x="11358" y="161147"/>
                </a:lnTo>
                <a:lnTo>
                  <a:pt x="15239" y="180555"/>
                </a:lnTo>
                <a:lnTo>
                  <a:pt x="21082" y="179336"/>
                </a:lnTo>
                <a:lnTo>
                  <a:pt x="24002" y="178765"/>
                </a:lnTo>
                <a:lnTo>
                  <a:pt x="36449" y="133858"/>
                </a:lnTo>
                <a:lnTo>
                  <a:pt x="71627" y="106743"/>
                </a:lnTo>
                <a:lnTo>
                  <a:pt x="116966" y="80546"/>
                </a:lnTo>
                <a:lnTo>
                  <a:pt x="161925" y="53835"/>
                </a:lnTo>
                <a:lnTo>
                  <a:pt x="194963" y="53835"/>
                </a:lnTo>
                <a:lnTo>
                  <a:pt x="181483" y="7124"/>
                </a:lnTo>
                <a:lnTo>
                  <a:pt x="179704" y="4749"/>
                </a:lnTo>
                <a:lnTo>
                  <a:pt x="175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32401" y="8990266"/>
            <a:ext cx="271399" cy="3404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78780" y="8832405"/>
            <a:ext cx="269240" cy="348615"/>
          </a:xfrm>
          <a:custGeom>
            <a:avLst/>
            <a:gdLst/>
            <a:ahLst/>
            <a:cxnLst/>
            <a:rect l="l" t="t" r="r" b="b"/>
            <a:pathLst>
              <a:path w="269239" h="348615">
                <a:moveTo>
                  <a:pt x="189353" y="56045"/>
                </a:moveTo>
                <a:lnTo>
                  <a:pt x="156591" y="56045"/>
                </a:lnTo>
                <a:lnTo>
                  <a:pt x="171170" y="104838"/>
                </a:lnTo>
                <a:lnTo>
                  <a:pt x="185514" y="153661"/>
                </a:lnTo>
                <a:lnTo>
                  <a:pt x="213900" y="251265"/>
                </a:lnTo>
                <a:lnTo>
                  <a:pt x="228149" y="299983"/>
                </a:lnTo>
                <a:lnTo>
                  <a:pt x="242570" y="348602"/>
                </a:lnTo>
                <a:lnTo>
                  <a:pt x="268859" y="331304"/>
                </a:lnTo>
                <a:lnTo>
                  <a:pt x="255315" y="285144"/>
                </a:lnTo>
                <a:lnTo>
                  <a:pt x="241952" y="238899"/>
                </a:lnTo>
                <a:lnTo>
                  <a:pt x="215427" y="146239"/>
                </a:lnTo>
                <a:lnTo>
                  <a:pt x="202096" y="99864"/>
                </a:lnTo>
                <a:lnTo>
                  <a:pt x="189353" y="56045"/>
                </a:lnTo>
                <a:close/>
              </a:path>
              <a:path w="269239" h="348615">
                <a:moveTo>
                  <a:pt x="169291" y="0"/>
                </a:moveTo>
                <a:lnTo>
                  <a:pt x="127408" y="28996"/>
                </a:lnTo>
                <a:lnTo>
                  <a:pt x="85217" y="57589"/>
                </a:lnTo>
                <a:lnTo>
                  <a:pt x="42739" y="85766"/>
                </a:lnTo>
                <a:lnTo>
                  <a:pt x="0" y="113512"/>
                </a:lnTo>
                <a:lnTo>
                  <a:pt x="4240" y="133490"/>
                </a:lnTo>
                <a:lnTo>
                  <a:pt x="12340" y="173484"/>
                </a:lnTo>
                <a:lnTo>
                  <a:pt x="16510" y="193433"/>
                </a:lnTo>
                <a:lnTo>
                  <a:pt x="19431" y="192684"/>
                </a:lnTo>
                <a:lnTo>
                  <a:pt x="22225" y="191896"/>
                </a:lnTo>
                <a:lnTo>
                  <a:pt x="25019" y="191147"/>
                </a:lnTo>
                <a:lnTo>
                  <a:pt x="36068" y="144119"/>
                </a:lnTo>
                <a:lnTo>
                  <a:pt x="69977" y="114363"/>
                </a:lnTo>
                <a:lnTo>
                  <a:pt x="113379" y="85437"/>
                </a:lnTo>
                <a:lnTo>
                  <a:pt x="156591" y="56045"/>
                </a:lnTo>
                <a:lnTo>
                  <a:pt x="189353" y="56045"/>
                </a:lnTo>
                <a:lnTo>
                  <a:pt x="174879" y="7124"/>
                </a:lnTo>
                <a:lnTo>
                  <a:pt x="172974" y="4749"/>
                </a:lnTo>
                <a:lnTo>
                  <a:pt x="171196" y="2374"/>
                </a:lnTo>
                <a:lnTo>
                  <a:pt x="169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78780" y="8832405"/>
            <a:ext cx="268859" cy="348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27903" y="8712001"/>
            <a:ext cx="288290" cy="337820"/>
          </a:xfrm>
          <a:custGeom>
            <a:avLst/>
            <a:gdLst/>
            <a:ahLst/>
            <a:cxnLst/>
            <a:rect l="l" t="t" r="r" b="b"/>
            <a:pathLst>
              <a:path w="288289" h="337820">
                <a:moveTo>
                  <a:pt x="278748" y="152103"/>
                </a:moveTo>
                <a:lnTo>
                  <a:pt x="196266" y="152103"/>
                </a:lnTo>
                <a:lnTo>
                  <a:pt x="202092" y="152533"/>
                </a:lnTo>
                <a:lnTo>
                  <a:pt x="208299" y="153717"/>
                </a:lnTo>
                <a:lnTo>
                  <a:pt x="245741" y="174364"/>
                </a:lnTo>
                <a:lnTo>
                  <a:pt x="264074" y="215836"/>
                </a:lnTo>
                <a:lnTo>
                  <a:pt x="262941" y="229179"/>
                </a:lnTo>
                <a:lnTo>
                  <a:pt x="245046" y="264798"/>
                </a:lnTo>
                <a:lnTo>
                  <a:pt x="215189" y="285059"/>
                </a:lnTo>
                <a:lnTo>
                  <a:pt x="211252" y="286799"/>
                </a:lnTo>
                <a:lnTo>
                  <a:pt x="202997" y="289136"/>
                </a:lnTo>
                <a:lnTo>
                  <a:pt x="178613" y="294317"/>
                </a:lnTo>
                <a:lnTo>
                  <a:pt x="170993" y="296413"/>
                </a:lnTo>
                <a:lnTo>
                  <a:pt x="168072" y="297670"/>
                </a:lnTo>
                <a:lnTo>
                  <a:pt x="163500" y="299512"/>
                </a:lnTo>
                <a:lnTo>
                  <a:pt x="159182" y="301721"/>
                </a:lnTo>
                <a:lnTo>
                  <a:pt x="155372" y="304477"/>
                </a:lnTo>
                <a:lnTo>
                  <a:pt x="150292" y="308084"/>
                </a:lnTo>
                <a:lnTo>
                  <a:pt x="146990" y="312504"/>
                </a:lnTo>
                <a:lnTo>
                  <a:pt x="145847" y="317800"/>
                </a:lnTo>
                <a:lnTo>
                  <a:pt x="144450" y="323235"/>
                </a:lnTo>
                <a:lnTo>
                  <a:pt x="144958" y="327756"/>
                </a:lnTo>
                <a:lnTo>
                  <a:pt x="147752" y="331300"/>
                </a:lnTo>
                <a:lnTo>
                  <a:pt x="151689" y="336215"/>
                </a:lnTo>
                <a:lnTo>
                  <a:pt x="159055" y="337815"/>
                </a:lnTo>
                <a:lnTo>
                  <a:pt x="170104" y="336837"/>
                </a:lnTo>
                <a:lnTo>
                  <a:pt x="217221" y="312643"/>
                </a:lnTo>
                <a:lnTo>
                  <a:pt x="266243" y="263888"/>
                </a:lnTo>
                <a:lnTo>
                  <a:pt x="287452" y="210027"/>
                </a:lnTo>
                <a:lnTo>
                  <a:pt x="288280" y="188937"/>
                </a:lnTo>
                <a:lnTo>
                  <a:pt x="285214" y="169162"/>
                </a:lnTo>
                <a:lnTo>
                  <a:pt x="278748" y="152103"/>
                </a:lnTo>
                <a:close/>
              </a:path>
              <a:path w="288289" h="337820">
                <a:moveTo>
                  <a:pt x="164875" y="45918"/>
                </a:moveTo>
                <a:lnTo>
                  <a:pt x="92380" y="45918"/>
                </a:lnTo>
                <a:lnTo>
                  <a:pt x="103794" y="47666"/>
                </a:lnTo>
                <a:lnTo>
                  <a:pt x="114065" y="51617"/>
                </a:lnTo>
                <a:lnTo>
                  <a:pt x="140513" y="82195"/>
                </a:lnTo>
                <a:lnTo>
                  <a:pt x="144829" y="109187"/>
                </a:lnTo>
                <a:lnTo>
                  <a:pt x="143323" y="119087"/>
                </a:lnTo>
                <a:lnTo>
                  <a:pt x="123225" y="160561"/>
                </a:lnTo>
                <a:lnTo>
                  <a:pt x="108128" y="177439"/>
                </a:lnTo>
                <a:lnTo>
                  <a:pt x="109652" y="179319"/>
                </a:lnTo>
                <a:lnTo>
                  <a:pt x="111049" y="181211"/>
                </a:lnTo>
                <a:lnTo>
                  <a:pt x="112573" y="183103"/>
                </a:lnTo>
                <a:lnTo>
                  <a:pt x="119812" y="177782"/>
                </a:lnTo>
                <a:lnTo>
                  <a:pt x="128909" y="171687"/>
                </a:lnTo>
                <a:lnTo>
                  <a:pt x="169495" y="155510"/>
                </a:lnTo>
                <a:lnTo>
                  <a:pt x="196266" y="152103"/>
                </a:lnTo>
                <a:lnTo>
                  <a:pt x="278748" y="152103"/>
                </a:lnTo>
                <a:lnTo>
                  <a:pt x="278219" y="150706"/>
                </a:lnTo>
                <a:lnTo>
                  <a:pt x="267259" y="133573"/>
                </a:lnTo>
                <a:lnTo>
                  <a:pt x="257613" y="123110"/>
                </a:lnTo>
                <a:lnTo>
                  <a:pt x="246765" y="114790"/>
                </a:lnTo>
                <a:lnTo>
                  <a:pt x="237819" y="110167"/>
                </a:lnTo>
                <a:lnTo>
                  <a:pt x="158674" y="110167"/>
                </a:lnTo>
                <a:lnTo>
                  <a:pt x="165189" y="81673"/>
                </a:lnTo>
                <a:lnTo>
                  <a:pt x="166786" y="57330"/>
                </a:lnTo>
                <a:lnTo>
                  <a:pt x="164875" y="45918"/>
                </a:lnTo>
                <a:close/>
              </a:path>
              <a:path w="288289" h="337820">
                <a:moveTo>
                  <a:pt x="97764" y="0"/>
                </a:moveTo>
                <a:lnTo>
                  <a:pt x="43739" y="22931"/>
                </a:lnTo>
                <a:lnTo>
                  <a:pt x="10681" y="59561"/>
                </a:lnTo>
                <a:lnTo>
                  <a:pt x="88" y="102379"/>
                </a:lnTo>
                <a:lnTo>
                  <a:pt x="0" y="105417"/>
                </a:lnTo>
                <a:lnTo>
                  <a:pt x="377" y="120109"/>
                </a:lnTo>
                <a:lnTo>
                  <a:pt x="2845" y="137307"/>
                </a:lnTo>
                <a:lnTo>
                  <a:pt x="6147" y="136545"/>
                </a:lnTo>
                <a:lnTo>
                  <a:pt x="9449" y="135669"/>
                </a:lnTo>
                <a:lnTo>
                  <a:pt x="12751" y="134869"/>
                </a:lnTo>
                <a:lnTo>
                  <a:pt x="20736" y="92314"/>
                </a:lnTo>
                <a:lnTo>
                  <a:pt x="46914" y="60904"/>
                </a:lnTo>
                <a:lnTo>
                  <a:pt x="92380" y="45918"/>
                </a:lnTo>
                <a:lnTo>
                  <a:pt x="164875" y="45918"/>
                </a:lnTo>
                <a:lnTo>
                  <a:pt x="163407" y="37153"/>
                </a:lnTo>
                <a:lnTo>
                  <a:pt x="138418" y="7627"/>
                </a:lnTo>
                <a:lnTo>
                  <a:pt x="115367" y="579"/>
                </a:lnTo>
                <a:lnTo>
                  <a:pt x="97764" y="0"/>
                </a:lnTo>
                <a:close/>
              </a:path>
              <a:path w="288289" h="337820">
                <a:moveTo>
                  <a:pt x="207145" y="102379"/>
                </a:moveTo>
                <a:lnTo>
                  <a:pt x="191948" y="102777"/>
                </a:lnTo>
                <a:lnTo>
                  <a:pt x="175799" y="105417"/>
                </a:lnTo>
                <a:lnTo>
                  <a:pt x="158674" y="110167"/>
                </a:lnTo>
                <a:lnTo>
                  <a:pt x="237819" y="110167"/>
                </a:lnTo>
                <a:lnTo>
                  <a:pt x="234702" y="108556"/>
                </a:lnTo>
                <a:lnTo>
                  <a:pt x="221412" y="104351"/>
                </a:lnTo>
                <a:lnTo>
                  <a:pt x="207145" y="102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27903" y="8712001"/>
            <a:ext cx="288280" cy="337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40426" y="8482203"/>
            <a:ext cx="264160" cy="361950"/>
          </a:xfrm>
          <a:custGeom>
            <a:avLst/>
            <a:gdLst/>
            <a:ahLst/>
            <a:cxnLst/>
            <a:rect l="l" t="t" r="r" b="b"/>
            <a:pathLst>
              <a:path w="264160" h="361950">
                <a:moveTo>
                  <a:pt x="178835" y="59690"/>
                </a:moveTo>
                <a:lnTo>
                  <a:pt x="147193" y="59690"/>
                </a:lnTo>
                <a:lnTo>
                  <a:pt x="162929" y="110178"/>
                </a:lnTo>
                <a:lnTo>
                  <a:pt x="178336" y="160486"/>
                </a:lnTo>
                <a:lnTo>
                  <a:pt x="208886" y="261285"/>
                </a:lnTo>
                <a:lnTo>
                  <a:pt x="224230" y="311607"/>
                </a:lnTo>
                <a:lnTo>
                  <a:pt x="239775" y="361835"/>
                </a:lnTo>
                <a:lnTo>
                  <a:pt x="252063" y="351820"/>
                </a:lnTo>
                <a:lnTo>
                  <a:pt x="264160" y="341795"/>
                </a:lnTo>
                <a:lnTo>
                  <a:pt x="249567" y="294145"/>
                </a:lnTo>
                <a:lnTo>
                  <a:pt x="235131" y="246391"/>
                </a:lnTo>
                <a:lnTo>
                  <a:pt x="206413" y="150689"/>
                </a:lnTo>
                <a:lnTo>
                  <a:pt x="191977" y="102803"/>
                </a:lnTo>
                <a:lnTo>
                  <a:pt x="178835" y="59690"/>
                </a:lnTo>
                <a:close/>
              </a:path>
              <a:path w="264160" h="361950">
                <a:moveTo>
                  <a:pt x="156972" y="0"/>
                </a:moveTo>
                <a:lnTo>
                  <a:pt x="118157" y="33170"/>
                </a:lnTo>
                <a:lnTo>
                  <a:pt x="79057" y="66008"/>
                </a:lnTo>
                <a:lnTo>
                  <a:pt x="39671" y="98512"/>
                </a:lnTo>
                <a:lnTo>
                  <a:pt x="0" y="130683"/>
                </a:lnTo>
                <a:lnTo>
                  <a:pt x="4877" y="151421"/>
                </a:lnTo>
                <a:lnTo>
                  <a:pt x="19558" y="213233"/>
                </a:lnTo>
                <a:lnTo>
                  <a:pt x="24637" y="211455"/>
                </a:lnTo>
                <a:lnTo>
                  <a:pt x="27050" y="210566"/>
                </a:lnTo>
                <a:lnTo>
                  <a:pt x="26449" y="197441"/>
                </a:lnTo>
                <a:lnTo>
                  <a:pt x="27670" y="184721"/>
                </a:lnTo>
                <a:lnTo>
                  <a:pt x="46513" y="145256"/>
                </a:lnTo>
                <a:lnTo>
                  <a:pt x="107013" y="93424"/>
                </a:lnTo>
                <a:lnTo>
                  <a:pt x="147193" y="59690"/>
                </a:lnTo>
                <a:lnTo>
                  <a:pt x="178835" y="59690"/>
                </a:lnTo>
                <a:lnTo>
                  <a:pt x="177385" y="54934"/>
                </a:lnTo>
                <a:lnTo>
                  <a:pt x="162560" y="7112"/>
                </a:lnTo>
                <a:lnTo>
                  <a:pt x="160782" y="4699"/>
                </a:lnTo>
                <a:lnTo>
                  <a:pt x="158876" y="2286"/>
                </a:lnTo>
                <a:lnTo>
                  <a:pt x="156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40426" y="8482203"/>
            <a:ext cx="264160" cy="361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17166" y="8285480"/>
            <a:ext cx="252722" cy="369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879865" y="8134222"/>
            <a:ext cx="313690" cy="382270"/>
          </a:xfrm>
          <a:custGeom>
            <a:avLst/>
            <a:gdLst/>
            <a:ahLst/>
            <a:cxnLst/>
            <a:rect l="l" t="t" r="r" b="b"/>
            <a:pathLst>
              <a:path w="313689" h="382270">
                <a:moveTo>
                  <a:pt x="179252" y="53212"/>
                </a:moveTo>
                <a:lnTo>
                  <a:pt x="98278" y="53212"/>
                </a:lnTo>
                <a:lnTo>
                  <a:pt x="111543" y="54455"/>
                </a:lnTo>
                <a:lnTo>
                  <a:pt x="123764" y="58795"/>
                </a:lnTo>
                <a:lnTo>
                  <a:pt x="155884" y="94857"/>
                </a:lnTo>
                <a:lnTo>
                  <a:pt x="169354" y="144680"/>
                </a:lnTo>
                <a:lnTo>
                  <a:pt x="172065" y="176402"/>
                </a:lnTo>
                <a:lnTo>
                  <a:pt x="171747" y="214060"/>
                </a:lnTo>
                <a:lnTo>
                  <a:pt x="168096" y="259730"/>
                </a:lnTo>
                <a:lnTo>
                  <a:pt x="161349" y="313330"/>
                </a:lnTo>
                <a:lnTo>
                  <a:pt x="151745" y="374776"/>
                </a:lnTo>
                <a:lnTo>
                  <a:pt x="157206" y="381761"/>
                </a:lnTo>
                <a:lnTo>
                  <a:pt x="196969" y="342064"/>
                </a:lnTo>
                <a:lnTo>
                  <a:pt x="227261" y="311022"/>
                </a:lnTo>
                <a:lnTo>
                  <a:pt x="177399" y="311022"/>
                </a:lnTo>
                <a:lnTo>
                  <a:pt x="179661" y="294721"/>
                </a:lnTo>
                <a:lnTo>
                  <a:pt x="182637" y="268525"/>
                </a:lnTo>
                <a:lnTo>
                  <a:pt x="186043" y="232495"/>
                </a:lnTo>
                <a:lnTo>
                  <a:pt x="189591" y="186689"/>
                </a:lnTo>
                <a:lnTo>
                  <a:pt x="191085" y="155828"/>
                </a:lnTo>
                <a:lnTo>
                  <a:pt x="190990" y="122935"/>
                </a:lnTo>
                <a:lnTo>
                  <a:pt x="189073" y="97000"/>
                </a:lnTo>
                <a:lnTo>
                  <a:pt x="185019" y="72897"/>
                </a:lnTo>
                <a:lnTo>
                  <a:pt x="181300" y="58769"/>
                </a:lnTo>
                <a:lnTo>
                  <a:pt x="179252" y="53212"/>
                </a:lnTo>
                <a:close/>
              </a:path>
              <a:path w="313689" h="382270">
                <a:moveTo>
                  <a:pt x="292715" y="150749"/>
                </a:moveTo>
                <a:lnTo>
                  <a:pt x="290429" y="153288"/>
                </a:lnTo>
                <a:lnTo>
                  <a:pt x="288016" y="155828"/>
                </a:lnTo>
                <a:lnTo>
                  <a:pt x="285730" y="158495"/>
                </a:lnTo>
                <a:lnTo>
                  <a:pt x="286245" y="164459"/>
                </a:lnTo>
                <a:lnTo>
                  <a:pt x="286222" y="171862"/>
                </a:lnTo>
                <a:lnTo>
                  <a:pt x="285533" y="178212"/>
                </a:lnTo>
                <a:lnTo>
                  <a:pt x="263838" y="219995"/>
                </a:lnTo>
                <a:lnTo>
                  <a:pt x="229369" y="257444"/>
                </a:lnTo>
                <a:lnTo>
                  <a:pt x="177399" y="311022"/>
                </a:lnTo>
                <a:lnTo>
                  <a:pt x="227261" y="311022"/>
                </a:lnTo>
                <a:lnTo>
                  <a:pt x="236231" y="301831"/>
                </a:lnTo>
                <a:lnTo>
                  <a:pt x="274970" y="261050"/>
                </a:lnTo>
                <a:lnTo>
                  <a:pt x="313162" y="219709"/>
                </a:lnTo>
                <a:lnTo>
                  <a:pt x="308002" y="202451"/>
                </a:lnTo>
                <a:lnTo>
                  <a:pt x="297874" y="167935"/>
                </a:lnTo>
                <a:lnTo>
                  <a:pt x="292715" y="150749"/>
                </a:lnTo>
                <a:close/>
              </a:path>
              <a:path w="313689" h="382270">
                <a:moveTo>
                  <a:pt x="106025" y="0"/>
                </a:moveTo>
                <a:lnTo>
                  <a:pt x="53482" y="21699"/>
                </a:lnTo>
                <a:lnTo>
                  <a:pt x="23554" y="52697"/>
                </a:lnTo>
                <a:lnTo>
                  <a:pt x="5472" y="87939"/>
                </a:lnTo>
                <a:lnTo>
                  <a:pt x="0" y="126726"/>
                </a:lnTo>
                <a:lnTo>
                  <a:pt x="2234" y="146462"/>
                </a:lnTo>
                <a:lnTo>
                  <a:pt x="7945" y="166246"/>
                </a:lnTo>
                <a:lnTo>
                  <a:pt x="17252" y="186054"/>
                </a:lnTo>
                <a:lnTo>
                  <a:pt x="19792" y="183641"/>
                </a:lnTo>
                <a:lnTo>
                  <a:pt x="24745" y="178688"/>
                </a:lnTo>
                <a:lnTo>
                  <a:pt x="21177" y="164459"/>
                </a:lnTo>
                <a:lnTo>
                  <a:pt x="19728" y="150383"/>
                </a:lnTo>
                <a:lnTo>
                  <a:pt x="26969" y="109968"/>
                </a:lnTo>
                <a:lnTo>
                  <a:pt x="49383" y="75945"/>
                </a:lnTo>
                <a:lnTo>
                  <a:pt x="84887" y="54800"/>
                </a:lnTo>
                <a:lnTo>
                  <a:pt x="98278" y="53212"/>
                </a:lnTo>
                <a:lnTo>
                  <a:pt x="179252" y="53212"/>
                </a:lnTo>
                <a:lnTo>
                  <a:pt x="176589" y="45989"/>
                </a:lnTo>
                <a:lnTo>
                  <a:pt x="152138" y="12537"/>
                </a:lnTo>
                <a:lnTo>
                  <a:pt x="123285" y="591"/>
                </a:lnTo>
                <a:lnTo>
                  <a:pt x="106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79865" y="8134222"/>
            <a:ext cx="313162" cy="3817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20350" y="7855711"/>
            <a:ext cx="234950" cy="388620"/>
          </a:xfrm>
          <a:custGeom>
            <a:avLst/>
            <a:gdLst/>
            <a:ahLst/>
            <a:cxnLst/>
            <a:rect l="l" t="t" r="r" b="b"/>
            <a:pathLst>
              <a:path w="234950" h="388620">
                <a:moveTo>
                  <a:pt x="64930" y="0"/>
                </a:moveTo>
                <a:lnTo>
                  <a:pt x="61628" y="4445"/>
                </a:lnTo>
                <a:lnTo>
                  <a:pt x="58453" y="8763"/>
                </a:lnTo>
                <a:lnTo>
                  <a:pt x="55151" y="13208"/>
                </a:lnTo>
                <a:lnTo>
                  <a:pt x="29880" y="55891"/>
                </a:lnTo>
                <a:lnTo>
                  <a:pt x="15221" y="92092"/>
                </a:lnTo>
                <a:lnTo>
                  <a:pt x="4863" y="136372"/>
                </a:lnTo>
                <a:lnTo>
                  <a:pt x="122" y="186193"/>
                </a:lnTo>
                <a:lnTo>
                  <a:pt x="0" y="188817"/>
                </a:lnTo>
                <a:lnTo>
                  <a:pt x="124" y="206327"/>
                </a:lnTo>
                <a:lnTo>
                  <a:pt x="6764" y="261366"/>
                </a:lnTo>
                <a:lnTo>
                  <a:pt x="21607" y="304673"/>
                </a:lnTo>
                <a:lnTo>
                  <a:pt x="44356" y="341884"/>
                </a:lnTo>
                <a:lnTo>
                  <a:pt x="91250" y="380301"/>
                </a:lnTo>
                <a:lnTo>
                  <a:pt x="147480" y="388620"/>
                </a:lnTo>
                <a:lnTo>
                  <a:pt x="162745" y="385177"/>
                </a:lnTo>
                <a:lnTo>
                  <a:pt x="177118" y="378317"/>
                </a:lnTo>
                <a:lnTo>
                  <a:pt x="190610" y="368099"/>
                </a:lnTo>
                <a:lnTo>
                  <a:pt x="201704" y="356221"/>
                </a:lnTo>
                <a:lnTo>
                  <a:pt x="160074" y="356221"/>
                </a:lnTo>
                <a:lnTo>
                  <a:pt x="148685" y="354584"/>
                </a:lnTo>
                <a:lnTo>
                  <a:pt x="105157" y="330581"/>
                </a:lnTo>
                <a:lnTo>
                  <a:pt x="75455" y="294894"/>
                </a:lnTo>
                <a:lnTo>
                  <a:pt x="59850" y="269113"/>
                </a:lnTo>
                <a:lnTo>
                  <a:pt x="63501" y="255772"/>
                </a:lnTo>
                <a:lnTo>
                  <a:pt x="64785" y="251587"/>
                </a:lnTo>
                <a:lnTo>
                  <a:pt x="52230" y="251587"/>
                </a:lnTo>
                <a:lnTo>
                  <a:pt x="36621" y="202973"/>
                </a:lnTo>
                <a:lnTo>
                  <a:pt x="30084" y="156765"/>
                </a:lnTo>
                <a:lnTo>
                  <a:pt x="29973" y="146224"/>
                </a:lnTo>
                <a:lnTo>
                  <a:pt x="30072" y="137287"/>
                </a:lnTo>
                <a:lnTo>
                  <a:pt x="34529" y="92995"/>
                </a:lnTo>
                <a:lnTo>
                  <a:pt x="46477" y="51937"/>
                </a:lnTo>
                <a:lnTo>
                  <a:pt x="70391" y="6985"/>
                </a:lnTo>
                <a:lnTo>
                  <a:pt x="68486" y="4699"/>
                </a:lnTo>
                <a:lnTo>
                  <a:pt x="66708" y="2286"/>
                </a:lnTo>
                <a:lnTo>
                  <a:pt x="64930" y="0"/>
                </a:lnTo>
                <a:close/>
              </a:path>
              <a:path w="234950" h="388620">
                <a:moveTo>
                  <a:pt x="217841" y="186193"/>
                </a:moveTo>
                <a:lnTo>
                  <a:pt x="122570" y="186193"/>
                </a:lnTo>
                <a:lnTo>
                  <a:pt x="137066" y="188214"/>
                </a:lnTo>
                <a:lnTo>
                  <a:pt x="151661" y="194010"/>
                </a:lnTo>
                <a:lnTo>
                  <a:pt x="192184" y="228854"/>
                </a:lnTo>
                <a:lnTo>
                  <a:pt x="213508" y="272663"/>
                </a:lnTo>
                <a:lnTo>
                  <a:pt x="215298" y="287782"/>
                </a:lnTo>
                <a:lnTo>
                  <a:pt x="214470" y="302404"/>
                </a:lnTo>
                <a:lnTo>
                  <a:pt x="200058" y="337820"/>
                </a:lnTo>
                <a:lnTo>
                  <a:pt x="160074" y="356221"/>
                </a:lnTo>
                <a:lnTo>
                  <a:pt x="201704" y="356221"/>
                </a:lnTo>
                <a:lnTo>
                  <a:pt x="229236" y="305911"/>
                </a:lnTo>
                <a:lnTo>
                  <a:pt x="234856" y="249809"/>
                </a:lnTo>
                <a:lnTo>
                  <a:pt x="231712" y="226065"/>
                </a:lnTo>
                <a:lnTo>
                  <a:pt x="225902" y="204549"/>
                </a:lnTo>
                <a:lnTo>
                  <a:pt x="217841" y="186193"/>
                </a:lnTo>
                <a:close/>
              </a:path>
              <a:path w="234950" h="388620">
                <a:moveTo>
                  <a:pt x="146718" y="137287"/>
                </a:moveTo>
                <a:lnTo>
                  <a:pt x="101623" y="156271"/>
                </a:lnTo>
                <a:lnTo>
                  <a:pt x="77036" y="187061"/>
                </a:lnTo>
                <a:lnTo>
                  <a:pt x="58625" y="227808"/>
                </a:lnTo>
                <a:lnTo>
                  <a:pt x="52230" y="251587"/>
                </a:lnTo>
                <a:lnTo>
                  <a:pt x="64785" y="251587"/>
                </a:lnTo>
                <a:lnTo>
                  <a:pt x="66962" y="244490"/>
                </a:lnTo>
                <a:lnTo>
                  <a:pt x="70201" y="235065"/>
                </a:lnTo>
                <a:lnTo>
                  <a:pt x="96436" y="195964"/>
                </a:lnTo>
                <a:lnTo>
                  <a:pt x="122570" y="186193"/>
                </a:lnTo>
                <a:lnTo>
                  <a:pt x="217841" y="186193"/>
                </a:lnTo>
                <a:lnTo>
                  <a:pt x="217425" y="185247"/>
                </a:lnTo>
                <a:lnTo>
                  <a:pt x="206281" y="168148"/>
                </a:lnTo>
                <a:lnTo>
                  <a:pt x="192848" y="153914"/>
                </a:lnTo>
                <a:lnTo>
                  <a:pt x="178452" y="144097"/>
                </a:lnTo>
                <a:lnTo>
                  <a:pt x="163079" y="138590"/>
                </a:lnTo>
                <a:lnTo>
                  <a:pt x="146718" y="137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120350" y="7855711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262665" y="7671689"/>
            <a:ext cx="243204" cy="342265"/>
          </a:xfrm>
          <a:custGeom>
            <a:avLst/>
            <a:gdLst/>
            <a:ahLst/>
            <a:cxnLst/>
            <a:rect l="l" t="t" r="r" b="b"/>
            <a:pathLst>
              <a:path w="243204" h="342265">
                <a:moveTo>
                  <a:pt x="80476" y="0"/>
                </a:moveTo>
                <a:lnTo>
                  <a:pt x="31273" y="22306"/>
                </a:lnTo>
                <a:lnTo>
                  <a:pt x="7816" y="64579"/>
                </a:lnTo>
                <a:lnTo>
                  <a:pt x="0" y="117254"/>
                </a:lnTo>
                <a:lnTo>
                  <a:pt x="767" y="139525"/>
                </a:lnTo>
                <a:lnTo>
                  <a:pt x="9483" y="185674"/>
                </a:lnTo>
                <a:lnTo>
                  <a:pt x="28279" y="232378"/>
                </a:lnTo>
                <a:lnTo>
                  <a:pt x="57362" y="276987"/>
                </a:lnTo>
                <a:lnTo>
                  <a:pt x="98859" y="317944"/>
                </a:lnTo>
                <a:lnTo>
                  <a:pt x="143214" y="339090"/>
                </a:lnTo>
                <a:lnTo>
                  <a:pt x="168536" y="342072"/>
                </a:lnTo>
                <a:lnTo>
                  <a:pt x="190823" y="337423"/>
                </a:lnTo>
                <a:lnTo>
                  <a:pt x="209847" y="325320"/>
                </a:lnTo>
                <a:lnTo>
                  <a:pt x="221903" y="310282"/>
                </a:lnTo>
                <a:lnTo>
                  <a:pt x="184150" y="310282"/>
                </a:lnTo>
                <a:lnTo>
                  <a:pt x="169757" y="305562"/>
                </a:lnTo>
                <a:lnTo>
                  <a:pt x="131895" y="279860"/>
                </a:lnTo>
                <a:lnTo>
                  <a:pt x="91652" y="236347"/>
                </a:lnTo>
                <a:lnTo>
                  <a:pt x="67014" y="202041"/>
                </a:lnTo>
                <a:lnTo>
                  <a:pt x="43900" y="164211"/>
                </a:lnTo>
                <a:lnTo>
                  <a:pt x="26850" y="126301"/>
                </a:lnTo>
                <a:lnTo>
                  <a:pt x="20266" y="80317"/>
                </a:lnTo>
                <a:lnTo>
                  <a:pt x="21707" y="69802"/>
                </a:lnTo>
                <a:lnTo>
                  <a:pt x="42483" y="35972"/>
                </a:lnTo>
                <a:lnTo>
                  <a:pt x="55475" y="32224"/>
                </a:lnTo>
                <a:lnTo>
                  <a:pt x="151170" y="32224"/>
                </a:lnTo>
                <a:lnTo>
                  <a:pt x="128799" y="14573"/>
                </a:lnTo>
                <a:lnTo>
                  <a:pt x="104590" y="3369"/>
                </a:lnTo>
                <a:lnTo>
                  <a:pt x="80476" y="0"/>
                </a:lnTo>
                <a:close/>
              </a:path>
              <a:path w="243204" h="342265">
                <a:moveTo>
                  <a:pt x="151170" y="32224"/>
                </a:moveTo>
                <a:lnTo>
                  <a:pt x="55475" y="32224"/>
                </a:lnTo>
                <a:lnTo>
                  <a:pt x="64140" y="33099"/>
                </a:lnTo>
                <a:lnTo>
                  <a:pt x="73640" y="36189"/>
                </a:lnTo>
                <a:lnTo>
                  <a:pt x="114385" y="65500"/>
                </a:lnTo>
                <a:lnTo>
                  <a:pt x="147405" y="102616"/>
                </a:lnTo>
                <a:lnTo>
                  <a:pt x="186902" y="157543"/>
                </a:lnTo>
                <a:lnTo>
                  <a:pt x="213064" y="204851"/>
                </a:lnTo>
                <a:lnTo>
                  <a:pt x="224780" y="244605"/>
                </a:lnTo>
                <a:lnTo>
                  <a:pt x="225256" y="256540"/>
                </a:lnTo>
                <a:lnTo>
                  <a:pt x="224476" y="267688"/>
                </a:lnTo>
                <a:lnTo>
                  <a:pt x="207601" y="304151"/>
                </a:lnTo>
                <a:lnTo>
                  <a:pt x="184150" y="310282"/>
                </a:lnTo>
                <a:lnTo>
                  <a:pt x="221903" y="310282"/>
                </a:lnTo>
                <a:lnTo>
                  <a:pt x="240438" y="260883"/>
                </a:lnTo>
                <a:lnTo>
                  <a:pt x="242804" y="221408"/>
                </a:lnTo>
                <a:lnTo>
                  <a:pt x="240734" y="199739"/>
                </a:lnTo>
                <a:lnTo>
                  <a:pt x="229320" y="153543"/>
                </a:lnTo>
                <a:lnTo>
                  <a:pt x="208174" y="106537"/>
                </a:lnTo>
                <a:lnTo>
                  <a:pt x="177885" y="61341"/>
                </a:lnTo>
                <a:lnTo>
                  <a:pt x="153199" y="33825"/>
                </a:lnTo>
                <a:lnTo>
                  <a:pt x="151170" y="3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62665" y="7671689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85845" y="8879090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0" y="6946"/>
                </a:moveTo>
                <a:lnTo>
                  <a:pt x="3555" y="4648"/>
                </a:lnTo>
                <a:lnTo>
                  <a:pt x="1777" y="2336"/>
                </a:lnTo>
                <a:lnTo>
                  <a:pt x="0" y="0"/>
                </a:lnTo>
                <a:lnTo>
                  <a:pt x="37484" y="16980"/>
                </a:lnTo>
                <a:lnTo>
                  <a:pt x="78231" y="26317"/>
                </a:lnTo>
                <a:lnTo>
                  <a:pt x="120693" y="29610"/>
                </a:lnTo>
                <a:lnTo>
                  <a:pt x="163321" y="28460"/>
                </a:lnTo>
                <a:lnTo>
                  <a:pt x="165100" y="30759"/>
                </a:lnTo>
                <a:lnTo>
                  <a:pt x="167004" y="33096"/>
                </a:lnTo>
                <a:lnTo>
                  <a:pt x="168782" y="35394"/>
                </a:lnTo>
                <a:lnTo>
                  <a:pt x="163702" y="35750"/>
                </a:lnTo>
                <a:lnTo>
                  <a:pt x="158750" y="36042"/>
                </a:lnTo>
                <a:lnTo>
                  <a:pt x="153796" y="36245"/>
                </a:lnTo>
                <a:lnTo>
                  <a:pt x="142952" y="37142"/>
                </a:lnTo>
                <a:lnTo>
                  <a:pt x="134667" y="38925"/>
                </a:lnTo>
                <a:lnTo>
                  <a:pt x="129026" y="41717"/>
                </a:lnTo>
                <a:lnTo>
                  <a:pt x="126110" y="45643"/>
                </a:lnTo>
                <a:lnTo>
                  <a:pt x="126416" y="49554"/>
                </a:lnTo>
                <a:lnTo>
                  <a:pt x="129222" y="55646"/>
                </a:lnTo>
                <a:lnTo>
                  <a:pt x="134504" y="63894"/>
                </a:lnTo>
                <a:lnTo>
                  <a:pt x="142239" y="74269"/>
                </a:lnTo>
                <a:lnTo>
                  <a:pt x="166719" y="105384"/>
                </a:lnTo>
                <a:lnTo>
                  <a:pt x="191198" y="136504"/>
                </a:lnTo>
                <a:lnTo>
                  <a:pt x="215677" y="167622"/>
                </a:lnTo>
                <a:lnTo>
                  <a:pt x="240156" y="198729"/>
                </a:lnTo>
                <a:lnTo>
                  <a:pt x="250340" y="212392"/>
                </a:lnTo>
                <a:lnTo>
                  <a:pt x="258381" y="224613"/>
                </a:lnTo>
                <a:lnTo>
                  <a:pt x="264231" y="235389"/>
                </a:lnTo>
                <a:lnTo>
                  <a:pt x="267842" y="244716"/>
                </a:lnTo>
                <a:lnTo>
                  <a:pt x="268789" y="252622"/>
                </a:lnTo>
                <a:lnTo>
                  <a:pt x="267223" y="259541"/>
                </a:lnTo>
                <a:lnTo>
                  <a:pt x="263396" y="265620"/>
                </a:lnTo>
                <a:lnTo>
                  <a:pt x="257555" y="271005"/>
                </a:lnTo>
                <a:lnTo>
                  <a:pt x="250299" y="274162"/>
                </a:lnTo>
                <a:lnTo>
                  <a:pt x="240649" y="274599"/>
                </a:lnTo>
                <a:lnTo>
                  <a:pt x="228784" y="272055"/>
                </a:lnTo>
                <a:lnTo>
                  <a:pt x="192738" y="251056"/>
                </a:lnTo>
                <a:lnTo>
                  <a:pt x="165691" y="223325"/>
                </a:lnTo>
                <a:lnTo>
                  <a:pt x="143255" y="195224"/>
                </a:lnTo>
                <a:lnTo>
                  <a:pt x="141096" y="192544"/>
                </a:lnTo>
                <a:lnTo>
                  <a:pt x="141604" y="192925"/>
                </a:lnTo>
                <a:lnTo>
                  <a:pt x="142747" y="193497"/>
                </a:lnTo>
                <a:lnTo>
                  <a:pt x="146303" y="196799"/>
                </a:lnTo>
                <a:lnTo>
                  <a:pt x="152653" y="202069"/>
                </a:lnTo>
                <a:lnTo>
                  <a:pt x="157352" y="205701"/>
                </a:lnTo>
                <a:lnTo>
                  <a:pt x="163067" y="210286"/>
                </a:lnTo>
                <a:lnTo>
                  <a:pt x="169163" y="215633"/>
                </a:lnTo>
                <a:lnTo>
                  <a:pt x="174789" y="220428"/>
                </a:lnTo>
                <a:lnTo>
                  <a:pt x="182165" y="227004"/>
                </a:lnTo>
                <a:lnTo>
                  <a:pt x="191327" y="235416"/>
                </a:lnTo>
                <a:lnTo>
                  <a:pt x="202310" y="245719"/>
                </a:lnTo>
                <a:lnTo>
                  <a:pt x="209089" y="251672"/>
                </a:lnTo>
                <a:lnTo>
                  <a:pt x="215296" y="256408"/>
                </a:lnTo>
                <a:lnTo>
                  <a:pt x="220884" y="259926"/>
                </a:lnTo>
                <a:lnTo>
                  <a:pt x="225805" y="262229"/>
                </a:lnTo>
                <a:lnTo>
                  <a:pt x="230377" y="263855"/>
                </a:lnTo>
                <a:lnTo>
                  <a:pt x="233299" y="263207"/>
                </a:lnTo>
                <a:lnTo>
                  <a:pt x="234314" y="260350"/>
                </a:lnTo>
                <a:lnTo>
                  <a:pt x="234950" y="257289"/>
                </a:lnTo>
                <a:lnTo>
                  <a:pt x="231520" y="250583"/>
                </a:lnTo>
                <a:lnTo>
                  <a:pt x="189144" y="196605"/>
                </a:lnTo>
                <a:lnTo>
                  <a:pt x="154987" y="153144"/>
                </a:lnTo>
                <a:lnTo>
                  <a:pt x="120806" y="109676"/>
                </a:lnTo>
                <a:lnTo>
                  <a:pt x="86613" y="66205"/>
                </a:lnTo>
                <a:lnTo>
                  <a:pt x="58546" y="35979"/>
                </a:lnTo>
                <a:lnTo>
                  <a:pt x="45338" y="28282"/>
                </a:lnTo>
                <a:lnTo>
                  <a:pt x="38161" y="24296"/>
                </a:lnTo>
                <a:lnTo>
                  <a:pt x="31257" y="20634"/>
                </a:lnTo>
                <a:lnTo>
                  <a:pt x="24568" y="17224"/>
                </a:lnTo>
                <a:lnTo>
                  <a:pt x="18033" y="13995"/>
                </a:lnTo>
                <a:lnTo>
                  <a:pt x="13715" y="11772"/>
                </a:lnTo>
                <a:lnTo>
                  <a:pt x="9525" y="9423"/>
                </a:lnTo>
                <a:lnTo>
                  <a:pt x="5460" y="6946"/>
                </a:lnTo>
                <a:close/>
              </a:path>
            </a:pathLst>
          </a:custGeom>
          <a:ln w="6350">
            <a:solidFill>
              <a:srgbClr val="A4A4A4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942207" y="7053071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55676" y="592836"/>
            <a:ext cx="1146810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5/ AB page</a:t>
            </a:r>
            <a:r>
              <a:rPr dirty="0" sz="1200" spc="-105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32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9363" y="792774"/>
            <a:ext cx="6313805" cy="605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40995">
              <a:lnSpc>
                <a:spcPct val="117400"/>
              </a:lnSpc>
            </a:pPr>
            <a:r>
              <a:rPr dirty="0" sz="1100" spc="-5">
                <a:latin typeface="Arial Black"/>
                <a:cs typeface="Arial Black"/>
              </a:rPr>
              <a:t>This </a:t>
            </a:r>
            <a:r>
              <a:rPr dirty="0" sz="1100">
                <a:latin typeface="Arial Black"/>
                <a:cs typeface="Arial Black"/>
              </a:rPr>
              <a:t>table </a:t>
            </a:r>
            <a:r>
              <a:rPr dirty="0" sz="1100" spc="-5">
                <a:latin typeface="Arial Black"/>
                <a:cs typeface="Arial Black"/>
              </a:rPr>
              <a:t>gives recent information about </a:t>
            </a:r>
            <a:r>
              <a:rPr dirty="0" sz="1100">
                <a:latin typeface="Arial Black"/>
                <a:cs typeface="Arial Black"/>
              </a:rPr>
              <a:t>some </a:t>
            </a:r>
            <a:r>
              <a:rPr dirty="0" sz="1100" spc="-5">
                <a:latin typeface="Arial Black"/>
                <a:cs typeface="Arial Black"/>
              </a:rPr>
              <a:t>of </a:t>
            </a:r>
            <a:r>
              <a:rPr dirty="0" sz="1100">
                <a:latin typeface="Arial Black"/>
                <a:cs typeface="Arial Black"/>
              </a:rPr>
              <a:t>the </a:t>
            </a:r>
            <a:r>
              <a:rPr dirty="0" sz="1100" spc="-5">
                <a:latin typeface="Arial Black"/>
                <a:cs typeface="Arial Black"/>
              </a:rPr>
              <a:t>most popular university  </a:t>
            </a:r>
            <a:r>
              <a:rPr dirty="0" sz="1100" spc="-5">
                <a:latin typeface="Arial Black"/>
                <a:cs typeface="Arial Black"/>
              </a:rPr>
              <a:t>subjects </a:t>
            </a:r>
            <a:r>
              <a:rPr dirty="0" sz="1100">
                <a:latin typeface="Arial Black"/>
                <a:cs typeface="Arial Black"/>
              </a:rPr>
              <a:t>offered by British </a:t>
            </a:r>
            <a:r>
              <a:rPr dirty="0" sz="1100" spc="-5">
                <a:latin typeface="Arial Black"/>
                <a:cs typeface="Arial Black"/>
              </a:rPr>
              <a:t>universities. </a:t>
            </a:r>
            <a:r>
              <a:rPr dirty="0" sz="1100">
                <a:latin typeface="Arial Black"/>
                <a:cs typeface="Arial Black"/>
              </a:rPr>
              <a:t>Use </a:t>
            </a:r>
            <a:r>
              <a:rPr dirty="0" sz="1100" spc="-5">
                <a:latin typeface="Arial Black"/>
                <a:cs typeface="Arial Black"/>
              </a:rPr>
              <a:t>it </a:t>
            </a:r>
            <a:r>
              <a:rPr dirty="0" sz="1100">
                <a:latin typeface="Arial Black"/>
                <a:cs typeface="Arial Black"/>
              </a:rPr>
              <a:t>to complete </a:t>
            </a:r>
            <a:r>
              <a:rPr dirty="0" sz="1100" spc="-5">
                <a:latin typeface="Arial Black"/>
                <a:cs typeface="Arial Black"/>
              </a:rPr>
              <a:t>the</a:t>
            </a:r>
            <a:r>
              <a:rPr dirty="0" sz="1100" spc="-20">
                <a:latin typeface="Arial Black"/>
                <a:cs typeface="Arial Black"/>
              </a:rPr>
              <a:t> </a:t>
            </a:r>
            <a:r>
              <a:rPr dirty="0" sz="1100" spc="-5">
                <a:latin typeface="Arial Black"/>
                <a:cs typeface="Arial Black"/>
              </a:rPr>
              <a:t>sentences.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100">
                <a:latin typeface="Arial Black"/>
                <a:cs typeface="Arial Black"/>
              </a:rPr>
              <a:t>Use </a:t>
            </a:r>
            <a:r>
              <a:rPr dirty="0" sz="1100" spc="-5">
                <a:latin typeface="Arial Black"/>
                <a:cs typeface="Arial Black"/>
              </a:rPr>
              <a:t>phrases </a:t>
            </a:r>
            <a:r>
              <a:rPr dirty="0" sz="1100">
                <a:latin typeface="Arial Black"/>
                <a:cs typeface="Arial Black"/>
              </a:rPr>
              <a:t>from the </a:t>
            </a:r>
            <a:r>
              <a:rPr dirty="0" sz="1100" spc="-5">
                <a:latin typeface="Arial Black"/>
                <a:cs typeface="Arial Black"/>
              </a:rPr>
              <a:t>box. </a:t>
            </a:r>
            <a:r>
              <a:rPr dirty="0" sz="1100">
                <a:latin typeface="Arial Black"/>
                <a:cs typeface="Arial Black"/>
              </a:rPr>
              <a:t>One </a:t>
            </a:r>
            <a:r>
              <a:rPr dirty="0" sz="1100" spc="-5">
                <a:latin typeface="Arial Black"/>
                <a:cs typeface="Arial Black"/>
              </a:rPr>
              <a:t>phrase is not needed. The first one </a:t>
            </a:r>
            <a:r>
              <a:rPr dirty="0" sz="1100">
                <a:latin typeface="Arial Black"/>
                <a:cs typeface="Arial Black"/>
              </a:rPr>
              <a:t>is </a:t>
            </a:r>
            <a:r>
              <a:rPr dirty="0" sz="1100" spc="-5">
                <a:latin typeface="Arial Black"/>
                <a:cs typeface="Arial Black"/>
              </a:rPr>
              <a:t>done for</a:t>
            </a:r>
            <a:r>
              <a:rPr dirty="0" sz="1100" spc="100">
                <a:latin typeface="Arial Black"/>
                <a:cs typeface="Arial Black"/>
              </a:rPr>
              <a:t> </a:t>
            </a:r>
            <a:r>
              <a:rPr dirty="0" sz="1100" spc="-5">
                <a:latin typeface="Arial Black"/>
                <a:cs typeface="Arial Black"/>
              </a:rPr>
              <a:t>you.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3663" y="4927727"/>
            <a:ext cx="5928360" cy="1420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AutoNum type="arabicPeriod"/>
              <a:tabLst>
                <a:tab pos="176530" algn="l"/>
              </a:tabLst>
            </a:pPr>
            <a:r>
              <a:rPr dirty="0" sz="1200" spc="-5" b="1">
                <a:latin typeface="Georgia"/>
                <a:cs typeface="Georgia"/>
              </a:rPr>
              <a:t>Business Studies </a:t>
            </a:r>
            <a:r>
              <a:rPr dirty="0" sz="1200" b="1">
                <a:latin typeface="Georgia"/>
                <a:cs typeface="Georgia"/>
              </a:rPr>
              <a:t>is </a:t>
            </a:r>
            <a:r>
              <a:rPr dirty="0" sz="1200" b="1">
                <a:latin typeface="Arial Black"/>
                <a:cs typeface="Arial Black"/>
              </a:rPr>
              <a:t>the most </a:t>
            </a:r>
            <a:r>
              <a:rPr dirty="0" sz="1200" spc="-5" b="1">
                <a:latin typeface="Arial Black"/>
                <a:cs typeface="Arial Black"/>
              </a:rPr>
              <a:t>popular</a:t>
            </a:r>
            <a:r>
              <a:rPr dirty="0" sz="1200" spc="-110" b="1">
                <a:latin typeface="Arial Black"/>
                <a:cs typeface="Arial Black"/>
              </a:rPr>
              <a:t> </a:t>
            </a:r>
            <a:r>
              <a:rPr dirty="0" sz="1200" spc="-5" b="1">
                <a:latin typeface="Georgia"/>
                <a:cs typeface="Georgia"/>
              </a:rPr>
              <a:t>subject.</a:t>
            </a:r>
            <a:endParaRPr sz="1200">
              <a:latin typeface="Georgia"/>
              <a:cs typeface="Georgia"/>
            </a:endParaRPr>
          </a:p>
          <a:p>
            <a:pPr marL="12700" marR="5080">
              <a:lnSpc>
                <a:spcPts val="1370"/>
              </a:lnSpc>
              <a:spcBef>
                <a:spcPts val="130"/>
              </a:spcBef>
              <a:buAutoNum type="arabicPeriod"/>
              <a:tabLst>
                <a:tab pos="197485" algn="l"/>
              </a:tabLst>
            </a:pPr>
            <a:r>
              <a:rPr dirty="0" sz="1200" spc="-5" b="1">
                <a:latin typeface="Georgia"/>
                <a:cs typeface="Georgia"/>
              </a:rPr>
              <a:t>---------------------people applied for </a:t>
            </a:r>
            <a:r>
              <a:rPr dirty="0" sz="1200" b="1">
                <a:latin typeface="Georgia"/>
                <a:cs typeface="Georgia"/>
              </a:rPr>
              <a:t>Law </a:t>
            </a:r>
            <a:r>
              <a:rPr dirty="0" sz="1200" spc="-5" b="1">
                <a:latin typeface="Georgia"/>
                <a:cs typeface="Georgia"/>
              </a:rPr>
              <a:t>in 2014 </a:t>
            </a:r>
            <a:r>
              <a:rPr dirty="0" sz="1200" b="1">
                <a:latin typeface="Georgia"/>
                <a:cs typeface="Georgia"/>
              </a:rPr>
              <a:t>CE as </a:t>
            </a:r>
            <a:r>
              <a:rPr dirty="0" sz="1200" spc="-5" b="1">
                <a:latin typeface="Georgia"/>
                <a:cs typeface="Georgia"/>
              </a:rPr>
              <a:t>in the previous year.  </a:t>
            </a:r>
            <a:r>
              <a:rPr dirty="0" sz="1200" spc="-5" b="1">
                <a:latin typeface="Georgia"/>
                <a:cs typeface="Georgia"/>
              </a:rPr>
              <a:t>3. Physics isn’t</a:t>
            </a:r>
            <a:r>
              <a:rPr dirty="0" sz="1200" spc="65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---------------------Biology.</a:t>
            </a:r>
            <a:endParaRPr sz="1200">
              <a:latin typeface="Georgia"/>
              <a:cs typeface="Georgia"/>
            </a:endParaRPr>
          </a:p>
          <a:p>
            <a:pPr marL="199390" indent="-186690">
              <a:lnSpc>
                <a:spcPts val="1285"/>
              </a:lnSpc>
              <a:buAutoNum type="arabicPeriod" startAt="4"/>
              <a:tabLst>
                <a:tab pos="200025" algn="l"/>
              </a:tabLst>
            </a:pPr>
            <a:r>
              <a:rPr dirty="0" sz="1200" b="1">
                <a:latin typeface="Georgia"/>
                <a:cs typeface="Georgia"/>
              </a:rPr>
              <a:t>Law </a:t>
            </a:r>
            <a:r>
              <a:rPr dirty="0" sz="1200" spc="-5" b="1">
                <a:latin typeface="Georgia"/>
                <a:cs typeface="Georgia"/>
              </a:rPr>
              <a:t>is --------------------than Medicine </a:t>
            </a:r>
            <a:r>
              <a:rPr dirty="0" sz="1200" b="1">
                <a:latin typeface="Georgia"/>
                <a:cs typeface="Georgia"/>
              </a:rPr>
              <a:t>and</a:t>
            </a:r>
            <a:r>
              <a:rPr dirty="0" sz="1200" spc="25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Dentistry.</a:t>
            </a:r>
            <a:endParaRPr sz="1200">
              <a:latin typeface="Georgia"/>
              <a:cs typeface="Georgia"/>
            </a:endParaRPr>
          </a:p>
          <a:p>
            <a:pPr marL="192405" indent="-179705">
              <a:lnSpc>
                <a:spcPts val="1370"/>
              </a:lnSpc>
              <a:buAutoNum type="arabicPeriod" startAt="4"/>
              <a:tabLst>
                <a:tab pos="193040" algn="l"/>
              </a:tabLst>
            </a:pPr>
            <a:r>
              <a:rPr dirty="0" sz="1200" spc="-5" b="1">
                <a:latin typeface="Georgia"/>
                <a:cs typeface="Georgia"/>
              </a:rPr>
              <a:t>--------------------growing subject is Computer</a:t>
            </a:r>
            <a:r>
              <a:rPr dirty="0" sz="1200" spc="95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Science.</a:t>
            </a:r>
            <a:endParaRPr sz="1200">
              <a:latin typeface="Georgia"/>
              <a:cs typeface="Georgia"/>
            </a:endParaRPr>
          </a:p>
          <a:p>
            <a:pPr marL="199390" indent="-186690">
              <a:lnSpc>
                <a:spcPts val="1360"/>
              </a:lnSpc>
              <a:buAutoNum type="arabicPeriod" startAt="4"/>
              <a:tabLst>
                <a:tab pos="200025" algn="l"/>
              </a:tabLst>
            </a:pPr>
            <a:r>
              <a:rPr dirty="0" sz="1200" spc="-5" b="1">
                <a:latin typeface="Georgia"/>
                <a:cs typeface="Georgia"/>
              </a:rPr>
              <a:t>Engineering is------------------- Visual</a:t>
            </a:r>
            <a:r>
              <a:rPr dirty="0" sz="1200" spc="20" b="1">
                <a:latin typeface="Georgia"/>
                <a:cs typeface="Georgia"/>
              </a:rPr>
              <a:t> </a:t>
            </a:r>
            <a:r>
              <a:rPr dirty="0" sz="1200" b="1">
                <a:latin typeface="Georgia"/>
                <a:cs typeface="Georgia"/>
              </a:rPr>
              <a:t>Arts.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ts val="1360"/>
              </a:lnSpc>
            </a:pPr>
            <a:r>
              <a:rPr dirty="0" sz="1200" spc="-5" b="1">
                <a:latin typeface="Georgia"/>
                <a:cs typeface="Georgia"/>
              </a:rPr>
              <a:t>7. 11%---------------------- applied for Engineering in 2014 </a:t>
            </a:r>
            <a:r>
              <a:rPr dirty="0" sz="1200" b="1">
                <a:latin typeface="Georgia"/>
                <a:cs typeface="Georgia"/>
              </a:rPr>
              <a:t>CE </a:t>
            </a:r>
            <a:r>
              <a:rPr dirty="0" sz="1200" spc="-5" b="1">
                <a:latin typeface="Georgia"/>
                <a:cs typeface="Georgia"/>
              </a:rPr>
              <a:t>than in 2013</a:t>
            </a:r>
            <a:r>
              <a:rPr dirty="0" sz="1200" spc="130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CE.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ts val="1405"/>
              </a:lnSpc>
            </a:pPr>
            <a:r>
              <a:rPr dirty="0" sz="1200" b="1">
                <a:latin typeface="Georgia"/>
                <a:cs typeface="Georgia"/>
              </a:rPr>
              <a:t>8. </a:t>
            </a:r>
            <a:r>
              <a:rPr dirty="0" sz="1200" spc="-5" b="1">
                <a:latin typeface="Georgia"/>
                <a:cs typeface="Georgia"/>
              </a:rPr>
              <a:t>The -----------------subject </a:t>
            </a:r>
            <a:r>
              <a:rPr dirty="0" sz="1200" b="1">
                <a:latin typeface="Georgia"/>
                <a:cs typeface="Georgia"/>
              </a:rPr>
              <a:t>on </a:t>
            </a:r>
            <a:r>
              <a:rPr dirty="0" sz="1200" spc="-5" b="1">
                <a:latin typeface="Georgia"/>
                <a:cs typeface="Georgia"/>
              </a:rPr>
              <a:t>the list </a:t>
            </a:r>
            <a:r>
              <a:rPr dirty="0" sz="1200" b="1">
                <a:latin typeface="Georgia"/>
                <a:cs typeface="Georgia"/>
              </a:rPr>
              <a:t>is </a:t>
            </a:r>
            <a:r>
              <a:rPr dirty="0" sz="1200" spc="-5" b="1">
                <a:latin typeface="Georgia"/>
                <a:cs typeface="Georgia"/>
              </a:rPr>
              <a:t>Computer</a:t>
            </a:r>
            <a:r>
              <a:rPr dirty="0" sz="1200" spc="55" b="1">
                <a:latin typeface="Georgia"/>
                <a:cs typeface="Georgia"/>
              </a:rPr>
              <a:t> </a:t>
            </a:r>
            <a:r>
              <a:rPr dirty="0" sz="1200" spc="-5" b="1">
                <a:latin typeface="Georgia"/>
                <a:cs typeface="Georgia"/>
              </a:rPr>
              <a:t>Science.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5268" y="6537325"/>
            <a:ext cx="1146175" cy="21526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200" b="1">
                <a:latin typeface="Arial Black"/>
                <a:cs typeface="Arial Black"/>
              </a:rPr>
              <a:t>6/ AB page</a:t>
            </a:r>
            <a:r>
              <a:rPr dirty="0" sz="1200" spc="-105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54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1576" y="6766432"/>
            <a:ext cx="6551295" cy="1971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1100">
                <a:latin typeface="Arial Black"/>
                <a:cs typeface="Arial Black"/>
              </a:rPr>
              <a:t>Rewrite the </a:t>
            </a:r>
            <a:r>
              <a:rPr dirty="0" sz="1100" spc="-5">
                <a:latin typeface="Arial Black"/>
                <a:cs typeface="Arial Black"/>
              </a:rPr>
              <a:t>sentences </a:t>
            </a:r>
            <a:r>
              <a:rPr dirty="0" sz="1100">
                <a:latin typeface="Arial Black"/>
                <a:cs typeface="Arial Black"/>
              </a:rPr>
              <a:t>with the words </a:t>
            </a:r>
            <a:r>
              <a:rPr dirty="0" sz="1100" spc="-5">
                <a:latin typeface="Arial Black"/>
                <a:cs typeface="Arial Black"/>
              </a:rPr>
              <a:t>in</a:t>
            </a:r>
            <a:r>
              <a:rPr dirty="0" sz="1100" spc="-45">
                <a:latin typeface="Arial Black"/>
                <a:cs typeface="Arial Black"/>
              </a:rPr>
              <a:t> </a:t>
            </a:r>
            <a:r>
              <a:rPr dirty="0" sz="1100" spc="-5">
                <a:latin typeface="Arial Black"/>
                <a:cs typeface="Arial Black"/>
              </a:rPr>
              <a:t>brackets.</a:t>
            </a:r>
            <a:endParaRPr sz="1100">
              <a:latin typeface="Arial Black"/>
              <a:cs typeface="Arial Black"/>
            </a:endParaRPr>
          </a:p>
          <a:p>
            <a:pPr marL="127000" marR="781050" indent="-114300">
              <a:lnSpc>
                <a:spcPct val="101800"/>
              </a:lnSpc>
              <a:spcBef>
                <a:spcPts val="204"/>
              </a:spcBef>
              <a:buFont typeface="Georgia"/>
              <a:buAutoNum type="arabicPeriod"/>
              <a:tabLst>
                <a:tab pos="162560" algn="l"/>
              </a:tabLst>
            </a:pPr>
            <a:r>
              <a:rPr dirty="0" sz="1100" b="1">
                <a:latin typeface="Georgia"/>
                <a:cs typeface="Georgia"/>
              </a:rPr>
              <a:t>There’s less </a:t>
            </a:r>
            <a:r>
              <a:rPr dirty="0" sz="1100" spc="-5" b="1">
                <a:latin typeface="Georgia"/>
                <a:cs typeface="Georgia"/>
              </a:rPr>
              <a:t>information on </a:t>
            </a: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website </a:t>
            </a:r>
            <a:r>
              <a:rPr dirty="0" sz="1100" b="1">
                <a:latin typeface="Georgia"/>
                <a:cs typeface="Georgia"/>
              </a:rPr>
              <a:t>than </a:t>
            </a:r>
            <a:r>
              <a:rPr dirty="0" sz="1100" spc="-5" b="1">
                <a:latin typeface="Georgia"/>
                <a:cs typeface="Georgia"/>
              </a:rPr>
              <a:t>there </a:t>
            </a:r>
            <a:r>
              <a:rPr dirty="0" sz="1100" b="1">
                <a:latin typeface="Georgia"/>
                <a:cs typeface="Georgia"/>
              </a:rPr>
              <a:t>is in </a:t>
            </a:r>
            <a:r>
              <a:rPr dirty="0" sz="1100" spc="-5" b="1">
                <a:latin typeface="Georgia"/>
                <a:cs typeface="Georgia"/>
              </a:rPr>
              <a:t>the </a:t>
            </a:r>
            <a:r>
              <a:rPr dirty="0" sz="1100" spc="-10" b="1">
                <a:latin typeface="Georgia"/>
                <a:cs typeface="Georgia"/>
              </a:rPr>
              <a:t>book. </a:t>
            </a:r>
            <a:r>
              <a:rPr dirty="0" sz="1100" spc="10" b="1">
                <a:latin typeface="Georgia"/>
                <a:cs typeface="Georgia"/>
              </a:rPr>
              <a:t>(</a:t>
            </a:r>
            <a:r>
              <a:rPr dirty="0" sz="1100" spc="10" b="1">
                <a:latin typeface="Arial Black"/>
                <a:cs typeface="Arial Black"/>
              </a:rPr>
              <a:t>as </a:t>
            </a:r>
            <a:r>
              <a:rPr dirty="0" sz="1100" b="1">
                <a:latin typeface="Arial Black"/>
                <a:cs typeface="Arial Black"/>
              </a:rPr>
              <a:t>much</a:t>
            </a:r>
            <a:r>
              <a:rPr dirty="0" sz="1100" b="1">
                <a:latin typeface="Georgia"/>
                <a:cs typeface="Georgia"/>
              </a:rPr>
              <a:t>)  </a:t>
            </a:r>
            <a:r>
              <a:rPr dirty="0" sz="1100" b="1">
                <a:latin typeface="Georgia"/>
                <a:cs typeface="Georgia"/>
              </a:rPr>
              <a:t>There isn’t </a:t>
            </a: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  <a:p>
            <a:pPr marL="181610" indent="-16891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82245" algn="l"/>
              </a:tabLst>
            </a:pPr>
            <a:r>
              <a:rPr dirty="0" sz="1100" b="1">
                <a:latin typeface="Georgia"/>
                <a:cs typeface="Georgia"/>
              </a:rPr>
              <a:t>I </a:t>
            </a:r>
            <a:r>
              <a:rPr dirty="0" sz="1100" spc="-5" b="1">
                <a:latin typeface="Georgia"/>
                <a:cs typeface="Georgia"/>
              </a:rPr>
              <a:t>haven’t  </a:t>
            </a:r>
            <a:r>
              <a:rPr dirty="0" sz="1100" spc="-5" b="1">
                <a:latin typeface="Georgia"/>
                <a:cs typeface="Georgia"/>
              </a:rPr>
              <a:t>got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10" b="1">
                <a:latin typeface="Georgia"/>
                <a:cs typeface="Georgia"/>
              </a:rPr>
              <a:t>much  </a:t>
            </a:r>
            <a:r>
              <a:rPr dirty="0" sz="1100" spc="-5" b="1">
                <a:latin typeface="Georgia"/>
                <a:cs typeface="Georgia"/>
              </a:rPr>
              <a:t>homework </a:t>
            </a:r>
            <a:r>
              <a:rPr dirty="0" sz="1100" b="1">
                <a:latin typeface="Georgia"/>
                <a:cs typeface="Georgia"/>
              </a:rPr>
              <a:t>as </a:t>
            </a:r>
            <a:r>
              <a:rPr dirty="0" sz="1100" spc="-10" b="1">
                <a:latin typeface="Georgia"/>
                <a:cs typeface="Georgia"/>
              </a:rPr>
              <a:t>my </a:t>
            </a:r>
            <a:r>
              <a:rPr dirty="0" sz="1100" spc="-5" b="1">
                <a:latin typeface="Georgia"/>
                <a:cs typeface="Georgia"/>
              </a:rPr>
              <a:t>brother </a:t>
            </a:r>
            <a:r>
              <a:rPr dirty="0" sz="1100" b="1">
                <a:latin typeface="Georgia"/>
                <a:cs typeface="Georgia"/>
              </a:rPr>
              <a:t>. ( </a:t>
            </a:r>
            <a:r>
              <a:rPr dirty="0" sz="1100" b="1">
                <a:latin typeface="Arial Black"/>
                <a:cs typeface="Arial Black"/>
              </a:rPr>
              <a:t>less</a:t>
            </a:r>
            <a:r>
              <a:rPr dirty="0" sz="1100" spc="-30" b="1">
                <a:latin typeface="Arial Black"/>
                <a:cs typeface="Arial Black"/>
              </a:rPr>
              <a:t> </a:t>
            </a:r>
            <a:r>
              <a:rPr dirty="0" sz="1100" b="1">
                <a:latin typeface="Georgia"/>
                <a:cs typeface="Georgia"/>
              </a:rPr>
              <a:t>)</a:t>
            </a:r>
            <a:endParaRPr sz="1100">
              <a:latin typeface="Georgia"/>
              <a:cs typeface="Georgia"/>
            </a:endParaRPr>
          </a:p>
          <a:p>
            <a:pPr marL="187960">
              <a:lnSpc>
                <a:spcPct val="100000"/>
              </a:lnSpc>
              <a:spcBef>
                <a:spcPts val="35"/>
              </a:spcBef>
            </a:pPr>
            <a:r>
              <a:rPr dirty="0" sz="1100" b="1">
                <a:latin typeface="Georgia"/>
                <a:cs typeface="Georgia"/>
              </a:rPr>
              <a:t>I have </a:t>
            </a:r>
            <a:r>
              <a:rPr dirty="0" sz="1100" spc="-5" b="1">
                <a:latin typeface="Georgia"/>
                <a:cs typeface="Georgia"/>
              </a:rPr>
              <a:t>got </a:t>
            </a:r>
            <a:r>
              <a:rPr dirty="0" sz="1100" spc="20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259715" marR="1917064" indent="-247015">
              <a:lnSpc>
                <a:spcPct val="101800"/>
              </a:lnSpc>
              <a:spcBef>
                <a:spcPts val="105"/>
              </a:spcBef>
              <a:buAutoNum type="arabicPeriod" startAt="3"/>
              <a:tabLst>
                <a:tab pos="215900" algn="l"/>
              </a:tabLst>
            </a:pP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cheapest thing on </a:t>
            </a:r>
            <a:r>
              <a:rPr dirty="0" sz="1100" b="1">
                <a:latin typeface="Georgia"/>
                <a:cs typeface="Georgia"/>
              </a:rPr>
              <a:t>the </a:t>
            </a:r>
            <a:r>
              <a:rPr dirty="0" sz="1100" spc="-5" b="1">
                <a:latin typeface="Georgia"/>
                <a:cs typeface="Georgia"/>
              </a:rPr>
              <a:t>menu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orange juice. </a:t>
            </a:r>
            <a:r>
              <a:rPr dirty="0" sz="1100" b="1">
                <a:latin typeface="Georgia"/>
                <a:cs typeface="Georgia"/>
              </a:rPr>
              <a:t>( </a:t>
            </a:r>
            <a:r>
              <a:rPr dirty="0" sz="1100" b="1">
                <a:latin typeface="Arial Black"/>
                <a:cs typeface="Arial Black"/>
              </a:rPr>
              <a:t>the least </a:t>
            </a:r>
            <a:r>
              <a:rPr dirty="0" sz="1100" b="1">
                <a:latin typeface="Georgia"/>
                <a:cs typeface="Georgia"/>
              </a:rPr>
              <a:t>)  </a:t>
            </a:r>
            <a:r>
              <a:rPr dirty="0" sz="1100" b="1">
                <a:latin typeface="Georgia"/>
                <a:cs typeface="Georgia"/>
              </a:rPr>
              <a:t>The least</a:t>
            </a:r>
            <a:r>
              <a:rPr dirty="0" sz="1100" spc="-2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</a:t>
            </a:r>
            <a:endParaRPr sz="1100">
              <a:latin typeface="Georgia"/>
              <a:cs typeface="Georgia"/>
            </a:endParaRPr>
          </a:p>
          <a:p>
            <a:pPr marL="184150" indent="-171450">
              <a:lnSpc>
                <a:spcPct val="100000"/>
              </a:lnSpc>
              <a:spcBef>
                <a:spcPts val="130"/>
              </a:spcBef>
              <a:buAutoNum type="arabicPeriod" startAt="3"/>
              <a:tabLst>
                <a:tab pos="184785" algn="l"/>
              </a:tabLst>
            </a:pPr>
            <a:r>
              <a:rPr dirty="0" sz="1100" spc="-5" b="1">
                <a:latin typeface="Georgia"/>
                <a:cs typeface="Georgia"/>
              </a:rPr>
              <a:t>Sara and </a:t>
            </a:r>
            <a:r>
              <a:rPr dirty="0" sz="1100" b="1">
                <a:latin typeface="Georgia"/>
                <a:cs typeface="Georgia"/>
              </a:rPr>
              <a:t>Leen </a:t>
            </a:r>
            <a:r>
              <a:rPr dirty="0" sz="1100" spc="-5" b="1">
                <a:latin typeface="Georgia"/>
                <a:cs typeface="Georgia"/>
              </a:rPr>
              <a:t>are both 160 c.m tall. </a:t>
            </a:r>
            <a:r>
              <a:rPr dirty="0" sz="1100" b="1">
                <a:latin typeface="Georgia"/>
                <a:cs typeface="Georgia"/>
              </a:rPr>
              <a:t>( </a:t>
            </a:r>
            <a:r>
              <a:rPr dirty="0" sz="1100" b="1">
                <a:latin typeface="Arial Black"/>
                <a:cs typeface="Arial Black"/>
              </a:rPr>
              <a:t>as tall</a:t>
            </a:r>
            <a:r>
              <a:rPr dirty="0" sz="1100" spc="-80" b="1">
                <a:latin typeface="Arial Black"/>
                <a:cs typeface="Arial Black"/>
              </a:rPr>
              <a:t> </a:t>
            </a:r>
            <a:r>
              <a:rPr dirty="0" sz="1100" b="1">
                <a:latin typeface="Georgia"/>
                <a:cs typeface="Georgia"/>
              </a:rPr>
              <a:t>)</a:t>
            </a:r>
            <a:endParaRPr sz="1100">
              <a:latin typeface="Georgia"/>
              <a:cs typeface="Georgia"/>
            </a:endParaRPr>
          </a:p>
          <a:p>
            <a:pPr marL="259715">
              <a:lnSpc>
                <a:spcPct val="100000"/>
              </a:lnSpc>
              <a:spcBef>
                <a:spcPts val="35"/>
              </a:spcBef>
            </a:pPr>
            <a:r>
              <a:rPr dirty="0" sz="1100" b="1">
                <a:latin typeface="Georgia"/>
                <a:cs typeface="Georgia"/>
              </a:rPr>
              <a:t>Sara</a:t>
            </a:r>
            <a:r>
              <a:rPr dirty="0" sz="1100" spc="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 marL="177165" indent="-164465">
              <a:lnSpc>
                <a:spcPct val="100000"/>
              </a:lnSpc>
              <a:spcBef>
                <a:spcPts val="130"/>
              </a:spcBef>
              <a:buAutoNum type="arabicPeriod" startAt="5"/>
              <a:tabLst>
                <a:tab pos="177800" algn="l"/>
              </a:tabLst>
            </a:pPr>
            <a:r>
              <a:rPr dirty="0" sz="1100" spc="-5" b="1">
                <a:latin typeface="Georgia"/>
                <a:cs typeface="Georgia"/>
              </a:rPr>
              <a:t>British English </a:t>
            </a:r>
            <a:r>
              <a:rPr dirty="0" sz="1100" b="1">
                <a:latin typeface="Georgia"/>
                <a:cs typeface="Georgia"/>
              </a:rPr>
              <a:t>is </a:t>
            </a:r>
            <a:r>
              <a:rPr dirty="0" sz="1100" spc="-5" b="1">
                <a:latin typeface="Georgia"/>
                <a:cs typeface="Georgia"/>
              </a:rPr>
              <a:t>more difficult than American English </a:t>
            </a:r>
            <a:r>
              <a:rPr dirty="0" sz="1100" b="1">
                <a:latin typeface="Georgia"/>
                <a:cs typeface="Georgia"/>
              </a:rPr>
              <a:t>. ( </a:t>
            </a:r>
            <a:r>
              <a:rPr dirty="0" sz="1100" b="1">
                <a:latin typeface="Arial Black"/>
                <a:cs typeface="Arial Black"/>
              </a:rPr>
              <a:t>less</a:t>
            </a:r>
            <a:r>
              <a:rPr dirty="0" sz="1100" spc="10" b="1">
                <a:latin typeface="Arial Black"/>
                <a:cs typeface="Arial Black"/>
              </a:rPr>
              <a:t> </a:t>
            </a:r>
            <a:r>
              <a:rPr dirty="0" sz="1100" b="1">
                <a:latin typeface="Georgia"/>
                <a:cs typeface="Georgia"/>
              </a:rPr>
              <a:t>)</a:t>
            </a:r>
            <a:endParaRPr sz="1100">
              <a:latin typeface="Georgia"/>
              <a:cs typeface="Georgia"/>
            </a:endParaRPr>
          </a:p>
          <a:p>
            <a:pPr marL="224790">
              <a:lnSpc>
                <a:spcPct val="100000"/>
              </a:lnSpc>
              <a:spcBef>
                <a:spcPts val="25"/>
              </a:spcBef>
            </a:pPr>
            <a:r>
              <a:rPr dirty="0" sz="1100" b="1">
                <a:latin typeface="Georgia"/>
                <a:cs typeface="Georgia"/>
              </a:rPr>
              <a:t>American </a:t>
            </a:r>
            <a:r>
              <a:rPr dirty="0" sz="1100" spc="-5" b="1">
                <a:latin typeface="Georgia"/>
                <a:cs typeface="Georgia"/>
              </a:rPr>
              <a:t>English </a:t>
            </a:r>
            <a:r>
              <a:rPr dirty="0" sz="1100" spc="25" b="1">
                <a:latin typeface="Georgia"/>
                <a:cs typeface="Georgia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…………………………………………………………………………………………………..</a:t>
            </a:r>
            <a:endParaRPr sz="1100">
              <a:latin typeface="Georgia"/>
              <a:cs typeface="Georgia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908608" y="1460246"/>
          <a:ext cx="6195060" cy="2213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222"/>
                <a:gridCol w="2400554"/>
                <a:gridCol w="1600581"/>
              </a:tblGrid>
              <a:tr h="4358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Subject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Number </a:t>
                      </a:r>
                      <a:r>
                        <a:rPr dirty="0" sz="1200">
                          <a:latin typeface="Arial Black"/>
                          <a:cs typeface="Arial Black"/>
                        </a:rPr>
                        <a:t>of </a:t>
                      </a:r>
                      <a:r>
                        <a:rPr dirty="0" sz="1200" spc="-5">
                          <a:latin typeface="Arial Black"/>
                          <a:cs typeface="Arial Black"/>
                        </a:rPr>
                        <a:t>applications</a:t>
                      </a:r>
                      <a:r>
                        <a:rPr dirty="0" sz="12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>
                          <a:latin typeface="Arial Black"/>
                          <a:cs typeface="Arial Black"/>
                        </a:rPr>
                        <a:t>in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2014</a:t>
                      </a:r>
                      <a:r>
                        <a:rPr dirty="0" sz="12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>
                          <a:latin typeface="Arial Black"/>
                          <a:cs typeface="Arial Black"/>
                        </a:rPr>
                        <a:t>CE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Change</a:t>
                      </a:r>
                      <a:r>
                        <a:rPr dirty="0" sz="12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5">
                          <a:latin typeface="Arial Black"/>
                          <a:cs typeface="Arial Black"/>
                        </a:rPr>
                        <a:t>since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2013</a:t>
                      </a:r>
                      <a:r>
                        <a:rPr dirty="0" sz="12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>
                          <a:latin typeface="Arial Black"/>
                          <a:cs typeface="Arial Black"/>
                        </a:rPr>
                        <a:t>CE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Business</a:t>
                      </a:r>
                      <a:r>
                        <a:rPr dirty="0" sz="1200" spc="-5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5">
                          <a:latin typeface="Arial Black"/>
                          <a:cs typeface="Arial Black"/>
                        </a:rPr>
                        <a:t>Studies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280,240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+3.2%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Visual</a:t>
                      </a:r>
                      <a:r>
                        <a:rPr dirty="0" sz="12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5">
                          <a:latin typeface="Arial Black"/>
                          <a:cs typeface="Arial Black"/>
                        </a:rPr>
                        <a:t>Arts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244,620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+2.4%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Biology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231,720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+8%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Engineering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141,100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+11%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Law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108,130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-1%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Physics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104,410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+5%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Medicine </a:t>
                      </a:r>
                      <a:r>
                        <a:rPr dirty="0" sz="1200">
                          <a:latin typeface="Arial Black"/>
                          <a:cs typeface="Arial Black"/>
                        </a:rPr>
                        <a:t>and</a:t>
                      </a:r>
                      <a:r>
                        <a:rPr dirty="0" sz="1200" spc="-5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5">
                          <a:latin typeface="Arial Black"/>
                          <a:cs typeface="Arial Black"/>
                        </a:rPr>
                        <a:t>Dentistry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98,910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+3%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Computer</a:t>
                      </a:r>
                      <a:r>
                        <a:rPr dirty="0" sz="1200" spc="-5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5">
                          <a:latin typeface="Arial Black"/>
                          <a:cs typeface="Arial Black"/>
                        </a:rPr>
                        <a:t>Science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Arial Black"/>
                          <a:cs typeface="Arial Black"/>
                        </a:rPr>
                        <a:t>97,110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latin typeface="Arial Black"/>
                          <a:cs typeface="Arial Black"/>
                        </a:rPr>
                        <a:t>+13%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855268" y="3911219"/>
            <a:ext cx="6231255" cy="80200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547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3"/>
              </a:spcBef>
            </a:pPr>
            <a:endParaRPr sz="1100">
              <a:latin typeface="Times New Roman"/>
              <a:cs typeface="Times New Roman"/>
            </a:endParaRPr>
          </a:p>
          <a:p>
            <a:pPr marL="740410" marR="61594" indent="-673735">
              <a:lnSpc>
                <a:spcPct val="117500"/>
              </a:lnSpc>
            </a:pPr>
            <a:r>
              <a:rPr dirty="0" sz="1200">
                <a:latin typeface="Arial Black"/>
                <a:cs typeface="Arial Black"/>
              </a:rPr>
              <a:t>as popular as, as much as, least popular, </a:t>
            </a:r>
            <a:r>
              <a:rPr dirty="0" sz="1200" spc="-5">
                <a:latin typeface="Arial Black"/>
                <a:cs typeface="Arial Black"/>
              </a:rPr>
              <a:t>more people, </a:t>
            </a:r>
            <a:r>
              <a:rPr dirty="0" sz="1200">
                <a:latin typeface="Arial Black"/>
                <a:cs typeface="Arial Black"/>
              </a:rPr>
              <a:t>less popular than,  </a:t>
            </a:r>
            <a:r>
              <a:rPr dirty="0" sz="1200" spc="-5">
                <a:latin typeface="Arial Black"/>
                <a:cs typeface="Arial Black"/>
              </a:rPr>
              <a:t>more </a:t>
            </a:r>
            <a:r>
              <a:rPr dirty="0" sz="1200">
                <a:latin typeface="Arial Black"/>
                <a:cs typeface="Arial Black"/>
              </a:rPr>
              <a:t>popular, not as many, </a:t>
            </a:r>
            <a:r>
              <a:rPr dirty="0" sz="1200" spc="-5">
                <a:latin typeface="Arial Black"/>
                <a:cs typeface="Arial Black"/>
              </a:rPr>
              <a:t>the fastest, </a:t>
            </a:r>
            <a:r>
              <a:rPr dirty="0" sz="1200" spc="-5" strike="sngStrike">
                <a:latin typeface="Arial Black"/>
                <a:cs typeface="Arial Black"/>
              </a:rPr>
              <a:t>the </a:t>
            </a:r>
            <a:r>
              <a:rPr dirty="0" sz="1200" strike="sngStrike">
                <a:latin typeface="Arial Black"/>
                <a:cs typeface="Arial Black"/>
              </a:rPr>
              <a:t>most</a:t>
            </a:r>
            <a:r>
              <a:rPr dirty="0" sz="1200" spc="-80" strike="sngStrike">
                <a:latin typeface="Arial Black"/>
                <a:cs typeface="Arial Black"/>
              </a:rPr>
              <a:t> </a:t>
            </a:r>
            <a:r>
              <a:rPr dirty="0" sz="1200" strike="sngStrike">
                <a:latin typeface="Arial Black"/>
                <a:cs typeface="Arial Black"/>
              </a:rPr>
              <a:t>popular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ts val="1305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0444" y="466344"/>
            <a:ext cx="2639568" cy="629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14420" y="8773032"/>
            <a:ext cx="268789" cy="274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3957" y="8751061"/>
            <a:ext cx="399160" cy="304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87571" y="8448420"/>
            <a:ext cx="630555" cy="486409"/>
          </a:xfrm>
          <a:custGeom>
            <a:avLst/>
            <a:gdLst/>
            <a:ahLst/>
            <a:cxnLst/>
            <a:rect l="l" t="t" r="r" b="b"/>
            <a:pathLst>
              <a:path w="630554" h="486409">
                <a:moveTo>
                  <a:pt x="182134" y="227837"/>
                </a:moveTo>
                <a:lnTo>
                  <a:pt x="47370" y="227837"/>
                </a:lnTo>
                <a:lnTo>
                  <a:pt x="54228" y="228853"/>
                </a:lnTo>
                <a:lnTo>
                  <a:pt x="59308" y="231393"/>
                </a:lnTo>
                <a:lnTo>
                  <a:pt x="214502" y="419798"/>
                </a:lnTo>
                <a:lnTo>
                  <a:pt x="230377" y="449872"/>
                </a:lnTo>
                <a:lnTo>
                  <a:pt x="228365" y="456696"/>
                </a:lnTo>
                <a:lnTo>
                  <a:pt x="198627" y="477519"/>
                </a:lnTo>
                <a:lnTo>
                  <a:pt x="194690" y="479336"/>
                </a:lnTo>
                <a:lnTo>
                  <a:pt x="196468" y="481634"/>
                </a:lnTo>
                <a:lnTo>
                  <a:pt x="198374" y="483971"/>
                </a:lnTo>
                <a:lnTo>
                  <a:pt x="200151" y="486270"/>
                </a:lnTo>
                <a:lnTo>
                  <a:pt x="230258" y="472667"/>
                </a:lnTo>
                <a:lnTo>
                  <a:pt x="260223" y="458685"/>
                </a:lnTo>
                <a:lnTo>
                  <a:pt x="290091" y="444332"/>
                </a:lnTo>
                <a:lnTo>
                  <a:pt x="306568" y="436201"/>
                </a:lnTo>
                <a:lnTo>
                  <a:pt x="274542" y="436201"/>
                </a:lnTo>
                <a:lnTo>
                  <a:pt x="266445" y="435317"/>
                </a:lnTo>
                <a:lnTo>
                  <a:pt x="236600" y="409282"/>
                </a:lnTo>
                <a:lnTo>
                  <a:pt x="102869" y="239140"/>
                </a:lnTo>
                <a:lnTo>
                  <a:pt x="205397" y="239140"/>
                </a:lnTo>
                <a:lnTo>
                  <a:pt x="182134" y="227837"/>
                </a:lnTo>
                <a:close/>
              </a:path>
              <a:path w="630554" h="486409">
                <a:moveTo>
                  <a:pt x="314451" y="422681"/>
                </a:moveTo>
                <a:lnTo>
                  <a:pt x="302259" y="428777"/>
                </a:lnTo>
                <a:lnTo>
                  <a:pt x="292449" y="432915"/>
                </a:lnTo>
                <a:lnTo>
                  <a:pt x="283209" y="435395"/>
                </a:lnTo>
                <a:lnTo>
                  <a:pt x="274542" y="436201"/>
                </a:lnTo>
                <a:lnTo>
                  <a:pt x="306568" y="436201"/>
                </a:lnTo>
                <a:lnTo>
                  <a:pt x="319913" y="429615"/>
                </a:lnTo>
                <a:lnTo>
                  <a:pt x="318134" y="427316"/>
                </a:lnTo>
                <a:lnTo>
                  <a:pt x="316229" y="424980"/>
                </a:lnTo>
                <a:lnTo>
                  <a:pt x="314451" y="422681"/>
                </a:lnTo>
                <a:close/>
              </a:path>
              <a:path w="630554" h="486409">
                <a:moveTo>
                  <a:pt x="205397" y="239140"/>
                </a:moveTo>
                <a:lnTo>
                  <a:pt x="102869" y="239140"/>
                </a:lnTo>
                <a:lnTo>
                  <a:pt x="145724" y="260745"/>
                </a:lnTo>
                <a:lnTo>
                  <a:pt x="402336" y="386880"/>
                </a:lnTo>
                <a:lnTo>
                  <a:pt x="407669" y="383971"/>
                </a:lnTo>
                <a:lnTo>
                  <a:pt x="410463" y="382523"/>
                </a:lnTo>
                <a:lnTo>
                  <a:pt x="403581" y="335073"/>
                </a:lnTo>
                <a:lnTo>
                  <a:pt x="401746" y="321944"/>
                </a:lnTo>
                <a:lnTo>
                  <a:pt x="376554" y="321944"/>
                </a:lnTo>
                <a:lnTo>
                  <a:pt x="205397" y="239140"/>
                </a:lnTo>
                <a:close/>
              </a:path>
              <a:path w="630554" h="486409">
                <a:moveTo>
                  <a:pt x="437632" y="96265"/>
                </a:moveTo>
                <a:lnTo>
                  <a:pt x="369696" y="96265"/>
                </a:lnTo>
                <a:lnTo>
                  <a:pt x="503427" y="266318"/>
                </a:lnTo>
                <a:lnTo>
                  <a:pt x="510807" y="276244"/>
                </a:lnTo>
                <a:lnTo>
                  <a:pt x="515985" y="284670"/>
                </a:lnTo>
                <a:lnTo>
                  <a:pt x="518947" y="291572"/>
                </a:lnTo>
                <a:lnTo>
                  <a:pt x="519683" y="296925"/>
                </a:lnTo>
                <a:lnTo>
                  <a:pt x="518148" y="304113"/>
                </a:lnTo>
                <a:lnTo>
                  <a:pt x="513968" y="310991"/>
                </a:lnTo>
                <a:lnTo>
                  <a:pt x="507218" y="317535"/>
                </a:lnTo>
                <a:lnTo>
                  <a:pt x="497966" y="323722"/>
                </a:lnTo>
                <a:lnTo>
                  <a:pt x="494029" y="325881"/>
                </a:lnTo>
                <a:lnTo>
                  <a:pt x="486155" y="330453"/>
                </a:lnTo>
                <a:lnTo>
                  <a:pt x="488061" y="332739"/>
                </a:lnTo>
                <a:lnTo>
                  <a:pt x="489838" y="335152"/>
                </a:lnTo>
                <a:lnTo>
                  <a:pt x="491616" y="337438"/>
                </a:lnTo>
                <a:lnTo>
                  <a:pt x="526555" y="317249"/>
                </a:lnTo>
                <a:lnTo>
                  <a:pt x="561292" y="296703"/>
                </a:lnTo>
                <a:lnTo>
                  <a:pt x="595862" y="275824"/>
                </a:lnTo>
                <a:lnTo>
                  <a:pt x="614481" y="264368"/>
                </a:lnTo>
                <a:lnTo>
                  <a:pt x="587232" y="264368"/>
                </a:lnTo>
                <a:lnTo>
                  <a:pt x="579374" y="264032"/>
                </a:lnTo>
                <a:lnTo>
                  <a:pt x="573248" y="261745"/>
                </a:lnTo>
                <a:lnTo>
                  <a:pt x="566277" y="256778"/>
                </a:lnTo>
                <a:lnTo>
                  <a:pt x="558424" y="249120"/>
                </a:lnTo>
                <a:lnTo>
                  <a:pt x="549556" y="238632"/>
                </a:lnTo>
                <a:lnTo>
                  <a:pt x="437632" y="96265"/>
                </a:lnTo>
                <a:close/>
              </a:path>
              <a:path w="630554" h="486409">
                <a:moveTo>
                  <a:pt x="430149" y="0"/>
                </a:moveTo>
                <a:lnTo>
                  <a:pt x="384301" y="28225"/>
                </a:lnTo>
                <a:lnTo>
                  <a:pt x="338074" y="55879"/>
                </a:lnTo>
                <a:lnTo>
                  <a:pt x="346111" y="109227"/>
                </a:lnTo>
                <a:lnTo>
                  <a:pt x="353759" y="162555"/>
                </a:lnTo>
                <a:lnTo>
                  <a:pt x="368761" y="268963"/>
                </a:lnTo>
                <a:lnTo>
                  <a:pt x="376554" y="321944"/>
                </a:lnTo>
                <a:lnTo>
                  <a:pt x="401746" y="321944"/>
                </a:lnTo>
                <a:lnTo>
                  <a:pt x="396931" y="287480"/>
                </a:lnTo>
                <a:lnTo>
                  <a:pt x="383737" y="191986"/>
                </a:lnTo>
                <a:lnTo>
                  <a:pt x="376897" y="144140"/>
                </a:lnTo>
                <a:lnTo>
                  <a:pt x="369696" y="96265"/>
                </a:lnTo>
                <a:lnTo>
                  <a:pt x="437632" y="96265"/>
                </a:lnTo>
                <a:lnTo>
                  <a:pt x="411537" y="62410"/>
                </a:lnTo>
                <a:lnTo>
                  <a:pt x="402589" y="41782"/>
                </a:lnTo>
                <a:lnTo>
                  <a:pt x="404270" y="34345"/>
                </a:lnTo>
                <a:lnTo>
                  <a:pt x="408511" y="27241"/>
                </a:lnTo>
                <a:lnTo>
                  <a:pt x="415252" y="20423"/>
                </a:lnTo>
                <a:lnTo>
                  <a:pt x="424433" y="13842"/>
                </a:lnTo>
                <a:lnTo>
                  <a:pt x="428243" y="11556"/>
                </a:lnTo>
                <a:lnTo>
                  <a:pt x="435609" y="6984"/>
                </a:lnTo>
                <a:lnTo>
                  <a:pt x="433831" y="4698"/>
                </a:lnTo>
                <a:lnTo>
                  <a:pt x="431926" y="2412"/>
                </a:lnTo>
                <a:lnTo>
                  <a:pt x="430149" y="0"/>
                </a:lnTo>
                <a:close/>
              </a:path>
              <a:path w="630554" h="486409">
                <a:moveTo>
                  <a:pt x="624839" y="247649"/>
                </a:moveTo>
                <a:lnTo>
                  <a:pt x="621156" y="249935"/>
                </a:lnTo>
                <a:lnTo>
                  <a:pt x="617474" y="252348"/>
                </a:lnTo>
                <a:lnTo>
                  <a:pt x="613663" y="254634"/>
                </a:lnTo>
                <a:lnTo>
                  <a:pt x="604377" y="259657"/>
                </a:lnTo>
                <a:lnTo>
                  <a:pt x="595566" y="262905"/>
                </a:lnTo>
                <a:lnTo>
                  <a:pt x="587232" y="264368"/>
                </a:lnTo>
                <a:lnTo>
                  <a:pt x="614481" y="264368"/>
                </a:lnTo>
                <a:lnTo>
                  <a:pt x="630301" y="254634"/>
                </a:lnTo>
                <a:lnTo>
                  <a:pt x="628395" y="252348"/>
                </a:lnTo>
                <a:lnTo>
                  <a:pt x="626524" y="249935"/>
                </a:lnTo>
                <a:lnTo>
                  <a:pt x="624839" y="247649"/>
                </a:lnTo>
                <a:close/>
              </a:path>
              <a:path w="630554" h="486409">
                <a:moveTo>
                  <a:pt x="97408" y="186054"/>
                </a:moveTo>
                <a:lnTo>
                  <a:pt x="73223" y="197786"/>
                </a:lnTo>
                <a:lnTo>
                  <a:pt x="48894" y="209327"/>
                </a:lnTo>
                <a:lnTo>
                  <a:pt x="24471" y="220630"/>
                </a:lnTo>
                <a:lnTo>
                  <a:pt x="0" y="231647"/>
                </a:lnTo>
                <a:lnTo>
                  <a:pt x="5461" y="238632"/>
                </a:lnTo>
                <a:lnTo>
                  <a:pt x="47370" y="227837"/>
                </a:lnTo>
                <a:lnTo>
                  <a:pt x="182134" y="227837"/>
                </a:lnTo>
                <a:lnTo>
                  <a:pt x="97408" y="186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87571" y="8448420"/>
            <a:ext cx="630301" cy="486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91202" y="8320658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4" h="374015">
                <a:moveTo>
                  <a:pt x="8127" y="0"/>
                </a:moveTo>
                <a:lnTo>
                  <a:pt x="2794" y="3810"/>
                </a:lnTo>
                <a:lnTo>
                  <a:pt x="0" y="5588"/>
                </a:lnTo>
                <a:lnTo>
                  <a:pt x="9216" y="52964"/>
                </a:lnTo>
                <a:lnTo>
                  <a:pt x="18146" y="100334"/>
                </a:lnTo>
                <a:lnTo>
                  <a:pt x="35616" y="194940"/>
                </a:lnTo>
                <a:lnTo>
                  <a:pt x="44388" y="242119"/>
                </a:lnTo>
                <a:lnTo>
                  <a:pt x="53339" y="289179"/>
                </a:lnTo>
                <a:lnTo>
                  <a:pt x="56284" y="306395"/>
                </a:lnTo>
                <a:lnTo>
                  <a:pt x="57562" y="321087"/>
                </a:lnTo>
                <a:lnTo>
                  <a:pt x="57269" y="333255"/>
                </a:lnTo>
                <a:lnTo>
                  <a:pt x="35178" y="366776"/>
                </a:lnTo>
                <a:lnTo>
                  <a:pt x="38735" y="371348"/>
                </a:lnTo>
                <a:lnTo>
                  <a:pt x="40639" y="373634"/>
                </a:lnTo>
                <a:lnTo>
                  <a:pt x="91186" y="341518"/>
                </a:lnTo>
                <a:lnTo>
                  <a:pt x="130536" y="315849"/>
                </a:lnTo>
                <a:lnTo>
                  <a:pt x="94487" y="315849"/>
                </a:lnTo>
                <a:lnTo>
                  <a:pt x="89535" y="313944"/>
                </a:lnTo>
                <a:lnTo>
                  <a:pt x="74467" y="269134"/>
                </a:lnTo>
                <a:lnTo>
                  <a:pt x="69621" y="241857"/>
                </a:lnTo>
                <a:lnTo>
                  <a:pt x="67056" y="228219"/>
                </a:lnTo>
                <a:lnTo>
                  <a:pt x="94987" y="209677"/>
                </a:lnTo>
                <a:lnTo>
                  <a:pt x="63373" y="209677"/>
                </a:lnTo>
                <a:lnTo>
                  <a:pt x="56766" y="174359"/>
                </a:lnTo>
                <a:lnTo>
                  <a:pt x="44067" y="104824"/>
                </a:lnTo>
                <a:lnTo>
                  <a:pt x="37464" y="69850"/>
                </a:lnTo>
                <a:lnTo>
                  <a:pt x="149258" y="69850"/>
                </a:lnTo>
                <a:lnTo>
                  <a:pt x="8127" y="0"/>
                </a:lnTo>
                <a:close/>
              </a:path>
              <a:path w="374014" h="374015">
                <a:moveTo>
                  <a:pt x="135889" y="301879"/>
                </a:moveTo>
                <a:lnTo>
                  <a:pt x="94487" y="315849"/>
                </a:lnTo>
                <a:lnTo>
                  <a:pt x="130536" y="315849"/>
                </a:lnTo>
                <a:lnTo>
                  <a:pt x="141350" y="308737"/>
                </a:lnTo>
                <a:lnTo>
                  <a:pt x="139402" y="306395"/>
                </a:lnTo>
                <a:lnTo>
                  <a:pt x="135889" y="301879"/>
                </a:lnTo>
                <a:close/>
              </a:path>
              <a:path w="374014" h="374015">
                <a:moveTo>
                  <a:pt x="305667" y="145415"/>
                </a:moveTo>
                <a:lnTo>
                  <a:pt x="188722" y="145415"/>
                </a:lnTo>
                <a:lnTo>
                  <a:pt x="193219" y="147669"/>
                </a:lnTo>
                <a:lnTo>
                  <a:pt x="236220" y="168910"/>
                </a:lnTo>
                <a:lnTo>
                  <a:pt x="246739" y="174359"/>
                </a:lnTo>
                <a:lnTo>
                  <a:pt x="269875" y="197612"/>
                </a:lnTo>
                <a:lnTo>
                  <a:pt x="267715" y="203581"/>
                </a:lnTo>
                <a:lnTo>
                  <a:pt x="265225" y="208311"/>
                </a:lnTo>
                <a:lnTo>
                  <a:pt x="260842" y="213709"/>
                </a:lnTo>
                <a:lnTo>
                  <a:pt x="254625" y="219725"/>
                </a:lnTo>
                <a:lnTo>
                  <a:pt x="246634" y="226314"/>
                </a:lnTo>
                <a:lnTo>
                  <a:pt x="252095" y="233299"/>
                </a:lnTo>
                <a:lnTo>
                  <a:pt x="313150" y="189849"/>
                </a:lnTo>
                <a:lnTo>
                  <a:pt x="343463" y="167808"/>
                </a:lnTo>
                <a:lnTo>
                  <a:pt x="365546" y="151511"/>
                </a:lnTo>
                <a:lnTo>
                  <a:pt x="332232" y="151511"/>
                </a:lnTo>
                <a:lnTo>
                  <a:pt x="322974" y="150510"/>
                </a:lnTo>
                <a:lnTo>
                  <a:pt x="311610" y="147605"/>
                </a:lnTo>
                <a:lnTo>
                  <a:pt x="305667" y="145415"/>
                </a:lnTo>
                <a:close/>
              </a:path>
              <a:path w="374014" h="374015">
                <a:moveTo>
                  <a:pt x="149258" y="69850"/>
                </a:moveTo>
                <a:lnTo>
                  <a:pt x="37464" y="69850"/>
                </a:lnTo>
                <a:lnTo>
                  <a:pt x="171323" y="136144"/>
                </a:lnTo>
                <a:lnTo>
                  <a:pt x="154694" y="147669"/>
                </a:lnTo>
                <a:lnTo>
                  <a:pt x="117538" y="173196"/>
                </a:lnTo>
                <a:lnTo>
                  <a:pt x="63373" y="209677"/>
                </a:lnTo>
                <a:lnTo>
                  <a:pt x="94987" y="209677"/>
                </a:lnTo>
                <a:lnTo>
                  <a:pt x="97657" y="207904"/>
                </a:lnTo>
                <a:lnTo>
                  <a:pt x="128127" y="187340"/>
                </a:lnTo>
                <a:lnTo>
                  <a:pt x="158478" y="166514"/>
                </a:lnTo>
                <a:lnTo>
                  <a:pt x="188722" y="145415"/>
                </a:lnTo>
                <a:lnTo>
                  <a:pt x="305667" y="145415"/>
                </a:lnTo>
                <a:lnTo>
                  <a:pt x="298174" y="142652"/>
                </a:lnTo>
                <a:lnTo>
                  <a:pt x="282701" y="135509"/>
                </a:lnTo>
                <a:lnTo>
                  <a:pt x="149258" y="69850"/>
                </a:lnTo>
                <a:close/>
              </a:path>
              <a:path w="374014" h="374015">
                <a:moveTo>
                  <a:pt x="368173" y="138684"/>
                </a:moveTo>
                <a:lnTo>
                  <a:pt x="358699" y="144277"/>
                </a:lnTo>
                <a:lnTo>
                  <a:pt x="349535" y="148288"/>
                </a:lnTo>
                <a:lnTo>
                  <a:pt x="340705" y="150703"/>
                </a:lnTo>
                <a:lnTo>
                  <a:pt x="332232" y="151511"/>
                </a:lnTo>
                <a:lnTo>
                  <a:pt x="365546" y="151511"/>
                </a:lnTo>
                <a:lnTo>
                  <a:pt x="373634" y="145542"/>
                </a:lnTo>
                <a:lnTo>
                  <a:pt x="370077" y="140970"/>
                </a:lnTo>
                <a:lnTo>
                  <a:pt x="368173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91202" y="8320658"/>
            <a:ext cx="373634" cy="3736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79034" y="8098535"/>
            <a:ext cx="427990" cy="357505"/>
          </a:xfrm>
          <a:custGeom>
            <a:avLst/>
            <a:gdLst/>
            <a:ahLst/>
            <a:cxnLst/>
            <a:rect l="l" t="t" r="r" b="b"/>
            <a:pathLst>
              <a:path w="427989" h="357504">
                <a:moveTo>
                  <a:pt x="127918" y="89280"/>
                </a:moveTo>
                <a:lnTo>
                  <a:pt x="49402" y="89280"/>
                </a:lnTo>
                <a:lnTo>
                  <a:pt x="55437" y="91376"/>
                </a:lnTo>
                <a:lnTo>
                  <a:pt x="62356" y="96234"/>
                </a:lnTo>
                <a:lnTo>
                  <a:pt x="208279" y="278764"/>
                </a:lnTo>
                <a:lnTo>
                  <a:pt x="225425" y="310133"/>
                </a:lnTo>
                <a:lnTo>
                  <a:pt x="224212" y="318392"/>
                </a:lnTo>
                <a:lnTo>
                  <a:pt x="194690" y="350011"/>
                </a:lnTo>
                <a:lnTo>
                  <a:pt x="196595" y="352424"/>
                </a:lnTo>
                <a:lnTo>
                  <a:pt x="283287" y="293631"/>
                </a:lnTo>
                <a:lnTo>
                  <a:pt x="318361" y="266191"/>
                </a:lnTo>
                <a:lnTo>
                  <a:pt x="278764" y="266191"/>
                </a:lnTo>
                <a:lnTo>
                  <a:pt x="274827" y="265937"/>
                </a:lnTo>
                <a:lnTo>
                  <a:pt x="251078" y="245871"/>
                </a:lnTo>
                <a:lnTo>
                  <a:pt x="127918" y="89280"/>
                </a:lnTo>
                <a:close/>
              </a:path>
              <a:path w="427989" h="357504">
                <a:moveTo>
                  <a:pt x="398525" y="87629"/>
                </a:moveTo>
                <a:lnTo>
                  <a:pt x="393191" y="90677"/>
                </a:lnTo>
                <a:lnTo>
                  <a:pt x="390398" y="92328"/>
                </a:lnTo>
                <a:lnTo>
                  <a:pt x="393527" y="107981"/>
                </a:lnTo>
                <a:lnTo>
                  <a:pt x="395335" y="122015"/>
                </a:lnTo>
                <a:lnTo>
                  <a:pt x="390699" y="164639"/>
                </a:lnTo>
                <a:lnTo>
                  <a:pt x="366045" y="199961"/>
                </a:lnTo>
                <a:lnTo>
                  <a:pt x="308863" y="247522"/>
                </a:lnTo>
                <a:lnTo>
                  <a:pt x="278764" y="266191"/>
                </a:lnTo>
                <a:lnTo>
                  <a:pt x="318361" y="266191"/>
                </a:lnTo>
                <a:lnTo>
                  <a:pt x="339048" y="249840"/>
                </a:lnTo>
                <a:lnTo>
                  <a:pt x="368506" y="226218"/>
                </a:lnTo>
                <a:lnTo>
                  <a:pt x="398178" y="202072"/>
                </a:lnTo>
                <a:lnTo>
                  <a:pt x="427863" y="177545"/>
                </a:lnTo>
                <a:lnTo>
                  <a:pt x="420510" y="155066"/>
                </a:lnTo>
                <a:lnTo>
                  <a:pt x="405949" y="110108"/>
                </a:lnTo>
                <a:lnTo>
                  <a:pt x="398525" y="87629"/>
                </a:lnTo>
                <a:close/>
              </a:path>
              <a:path w="427989" h="357504">
                <a:moveTo>
                  <a:pt x="132968" y="0"/>
                </a:moveTo>
                <a:lnTo>
                  <a:pt x="83188" y="38996"/>
                </a:lnTo>
                <a:lnTo>
                  <a:pt x="28094" y="81240"/>
                </a:lnTo>
                <a:lnTo>
                  <a:pt x="0" y="102361"/>
                </a:lnTo>
                <a:lnTo>
                  <a:pt x="1904" y="104647"/>
                </a:lnTo>
                <a:lnTo>
                  <a:pt x="3682" y="107060"/>
                </a:lnTo>
                <a:lnTo>
                  <a:pt x="5461" y="109346"/>
                </a:lnTo>
                <a:lnTo>
                  <a:pt x="9270" y="106425"/>
                </a:lnTo>
                <a:lnTo>
                  <a:pt x="13207" y="103631"/>
                </a:lnTo>
                <a:lnTo>
                  <a:pt x="49402" y="89280"/>
                </a:lnTo>
                <a:lnTo>
                  <a:pt x="127918" y="89280"/>
                </a:lnTo>
                <a:lnTo>
                  <a:pt x="125222" y="85851"/>
                </a:lnTo>
                <a:lnTo>
                  <a:pt x="105282" y="48894"/>
                </a:lnTo>
                <a:lnTo>
                  <a:pt x="106425" y="42290"/>
                </a:lnTo>
                <a:lnTo>
                  <a:pt x="110489" y="35051"/>
                </a:lnTo>
                <a:lnTo>
                  <a:pt x="111887" y="32511"/>
                </a:lnTo>
                <a:lnTo>
                  <a:pt x="138429" y="6857"/>
                </a:lnTo>
                <a:lnTo>
                  <a:pt x="136525" y="4571"/>
                </a:lnTo>
                <a:lnTo>
                  <a:pt x="13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79034" y="8098535"/>
            <a:ext cx="427863" cy="356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93269" y="7726806"/>
            <a:ext cx="318135" cy="419734"/>
          </a:xfrm>
          <a:custGeom>
            <a:avLst/>
            <a:gdLst/>
            <a:ahLst/>
            <a:cxnLst/>
            <a:rect l="l" t="t" r="r" b="b"/>
            <a:pathLst>
              <a:path w="318135" h="419734">
                <a:moveTo>
                  <a:pt x="114212" y="325501"/>
                </a:moveTo>
                <a:lnTo>
                  <a:pt x="106465" y="332486"/>
                </a:lnTo>
                <a:lnTo>
                  <a:pt x="175172" y="419735"/>
                </a:lnTo>
                <a:lnTo>
                  <a:pt x="182919" y="412750"/>
                </a:lnTo>
                <a:lnTo>
                  <a:pt x="179236" y="406019"/>
                </a:lnTo>
                <a:lnTo>
                  <a:pt x="177712" y="400812"/>
                </a:lnTo>
                <a:lnTo>
                  <a:pt x="178220" y="397129"/>
                </a:lnTo>
                <a:lnTo>
                  <a:pt x="178601" y="393446"/>
                </a:lnTo>
                <a:lnTo>
                  <a:pt x="180633" y="390144"/>
                </a:lnTo>
                <a:lnTo>
                  <a:pt x="214542" y="369189"/>
                </a:lnTo>
                <a:lnTo>
                  <a:pt x="225915" y="363521"/>
                </a:lnTo>
                <a:lnTo>
                  <a:pt x="234942" y="358711"/>
                </a:lnTo>
                <a:lnTo>
                  <a:pt x="240837" y="355266"/>
                </a:lnTo>
                <a:lnTo>
                  <a:pt x="182364" y="355266"/>
                </a:lnTo>
                <a:lnTo>
                  <a:pt x="171257" y="355213"/>
                </a:lnTo>
                <a:lnTo>
                  <a:pt x="160948" y="353314"/>
                </a:lnTo>
                <a:lnTo>
                  <a:pt x="150627" y="349539"/>
                </a:lnTo>
                <a:lnTo>
                  <a:pt x="139342" y="343693"/>
                </a:lnTo>
                <a:lnTo>
                  <a:pt x="127176" y="335704"/>
                </a:lnTo>
                <a:lnTo>
                  <a:pt x="114212" y="325501"/>
                </a:lnTo>
                <a:close/>
              </a:path>
              <a:path w="318135" h="419734">
                <a:moveTo>
                  <a:pt x="316213" y="211216"/>
                </a:moveTo>
                <a:lnTo>
                  <a:pt x="241942" y="211216"/>
                </a:lnTo>
                <a:lnTo>
                  <a:pt x="249495" y="211881"/>
                </a:lnTo>
                <a:lnTo>
                  <a:pt x="256452" y="213487"/>
                </a:lnTo>
                <a:lnTo>
                  <a:pt x="285503" y="246427"/>
                </a:lnTo>
                <a:lnTo>
                  <a:pt x="286488" y="257867"/>
                </a:lnTo>
                <a:lnTo>
                  <a:pt x="285281" y="270510"/>
                </a:lnTo>
                <a:lnTo>
                  <a:pt x="266118" y="309157"/>
                </a:lnTo>
                <a:lnTo>
                  <a:pt x="231655" y="339074"/>
                </a:lnTo>
                <a:lnTo>
                  <a:pt x="194256" y="353581"/>
                </a:lnTo>
                <a:lnTo>
                  <a:pt x="182364" y="355266"/>
                </a:lnTo>
                <a:lnTo>
                  <a:pt x="240837" y="355266"/>
                </a:lnTo>
                <a:lnTo>
                  <a:pt x="287768" y="313370"/>
                </a:lnTo>
                <a:lnTo>
                  <a:pt x="310822" y="272774"/>
                </a:lnTo>
                <a:lnTo>
                  <a:pt x="318029" y="230262"/>
                </a:lnTo>
                <a:lnTo>
                  <a:pt x="318050" y="229616"/>
                </a:lnTo>
                <a:lnTo>
                  <a:pt x="316213" y="211216"/>
                </a:lnTo>
                <a:close/>
              </a:path>
              <a:path w="318135" h="419734">
                <a:moveTo>
                  <a:pt x="129325" y="0"/>
                </a:moveTo>
                <a:lnTo>
                  <a:pt x="124499" y="4826"/>
                </a:lnTo>
                <a:lnTo>
                  <a:pt x="121959" y="7239"/>
                </a:lnTo>
                <a:lnTo>
                  <a:pt x="125261" y="14478"/>
                </a:lnTo>
                <a:lnTo>
                  <a:pt x="126658" y="19939"/>
                </a:lnTo>
                <a:lnTo>
                  <a:pt x="125896" y="24003"/>
                </a:lnTo>
                <a:lnTo>
                  <a:pt x="125388" y="28194"/>
                </a:lnTo>
                <a:lnTo>
                  <a:pt x="99861" y="46228"/>
                </a:lnTo>
                <a:lnTo>
                  <a:pt x="84329" y="53443"/>
                </a:lnTo>
                <a:lnTo>
                  <a:pt x="45378" y="80518"/>
                </a:lnTo>
                <a:lnTo>
                  <a:pt x="16660" y="115554"/>
                </a:lnTo>
                <a:lnTo>
                  <a:pt x="1944" y="154686"/>
                </a:lnTo>
                <a:lnTo>
                  <a:pt x="0" y="174363"/>
                </a:lnTo>
                <a:lnTo>
                  <a:pt x="1627" y="192278"/>
                </a:lnTo>
                <a:lnTo>
                  <a:pt x="22357" y="230262"/>
                </a:lnTo>
                <a:lnTo>
                  <a:pt x="66127" y="248475"/>
                </a:lnTo>
                <a:lnTo>
                  <a:pt x="77043" y="248550"/>
                </a:lnTo>
                <a:lnTo>
                  <a:pt x="88685" y="247650"/>
                </a:lnTo>
                <a:lnTo>
                  <a:pt x="102270" y="245457"/>
                </a:lnTo>
                <a:lnTo>
                  <a:pt x="119070" y="241633"/>
                </a:lnTo>
                <a:lnTo>
                  <a:pt x="139156" y="236309"/>
                </a:lnTo>
                <a:lnTo>
                  <a:pt x="185326" y="222990"/>
                </a:lnTo>
                <a:lnTo>
                  <a:pt x="203255" y="217852"/>
                </a:lnTo>
                <a:lnTo>
                  <a:pt x="216445" y="214310"/>
                </a:lnTo>
                <a:lnTo>
                  <a:pt x="224956" y="212471"/>
                </a:lnTo>
                <a:lnTo>
                  <a:pt x="233771" y="211433"/>
                </a:lnTo>
                <a:lnTo>
                  <a:pt x="241942" y="211216"/>
                </a:lnTo>
                <a:lnTo>
                  <a:pt x="316213" y="211216"/>
                </a:lnTo>
                <a:lnTo>
                  <a:pt x="316142" y="210502"/>
                </a:lnTo>
                <a:lnTo>
                  <a:pt x="310503" y="193123"/>
                </a:lnTo>
                <a:lnTo>
                  <a:pt x="64428" y="193040"/>
                </a:lnTo>
                <a:lnTo>
                  <a:pt x="56616" y="191658"/>
                </a:lnTo>
                <a:lnTo>
                  <a:pt x="31107" y="162433"/>
                </a:lnTo>
                <a:lnTo>
                  <a:pt x="30364" y="151741"/>
                </a:lnTo>
                <a:lnTo>
                  <a:pt x="31535" y="139827"/>
                </a:lnTo>
                <a:lnTo>
                  <a:pt x="57697" y="95250"/>
                </a:lnTo>
                <a:lnTo>
                  <a:pt x="100877" y="69596"/>
                </a:lnTo>
                <a:lnTo>
                  <a:pt x="124594" y="65087"/>
                </a:lnTo>
                <a:lnTo>
                  <a:pt x="180606" y="65087"/>
                </a:lnTo>
                <a:lnTo>
                  <a:pt x="129325" y="0"/>
                </a:lnTo>
                <a:close/>
              </a:path>
              <a:path w="318135" h="419734">
                <a:moveTo>
                  <a:pt x="241103" y="151741"/>
                </a:moveTo>
                <a:lnTo>
                  <a:pt x="200398" y="159956"/>
                </a:lnTo>
                <a:lnTo>
                  <a:pt x="154598" y="174117"/>
                </a:lnTo>
                <a:lnTo>
                  <a:pt x="124096" y="183235"/>
                </a:lnTo>
                <a:lnTo>
                  <a:pt x="98893" y="189531"/>
                </a:lnTo>
                <a:lnTo>
                  <a:pt x="78999" y="192851"/>
                </a:lnTo>
                <a:lnTo>
                  <a:pt x="64428" y="193040"/>
                </a:lnTo>
                <a:lnTo>
                  <a:pt x="310451" y="193040"/>
                </a:lnTo>
                <a:lnTo>
                  <a:pt x="279562" y="159742"/>
                </a:lnTo>
                <a:lnTo>
                  <a:pt x="251452" y="151923"/>
                </a:lnTo>
                <a:lnTo>
                  <a:pt x="241103" y="151741"/>
                </a:lnTo>
                <a:close/>
              </a:path>
              <a:path w="318135" h="419734">
                <a:moveTo>
                  <a:pt x="180606" y="65087"/>
                </a:moveTo>
                <a:lnTo>
                  <a:pt x="124594" y="65087"/>
                </a:lnTo>
                <a:lnTo>
                  <a:pt x="135846" y="65345"/>
                </a:lnTo>
                <a:lnTo>
                  <a:pt x="146597" y="67437"/>
                </a:lnTo>
                <a:lnTo>
                  <a:pt x="157313" y="71461"/>
                </a:lnTo>
                <a:lnTo>
                  <a:pt x="168314" y="77438"/>
                </a:lnTo>
                <a:lnTo>
                  <a:pt x="179601" y="85367"/>
                </a:lnTo>
                <a:lnTo>
                  <a:pt x="191174" y="95250"/>
                </a:lnTo>
                <a:lnTo>
                  <a:pt x="193714" y="92837"/>
                </a:lnTo>
                <a:lnTo>
                  <a:pt x="196127" y="90424"/>
                </a:lnTo>
                <a:lnTo>
                  <a:pt x="198667" y="88011"/>
                </a:lnTo>
                <a:lnTo>
                  <a:pt x="180606" y="6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93269" y="7726806"/>
            <a:ext cx="318050" cy="419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00776" y="7533258"/>
            <a:ext cx="338454" cy="410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48730" y="7138923"/>
            <a:ext cx="295275" cy="490855"/>
          </a:xfrm>
          <a:custGeom>
            <a:avLst/>
            <a:gdLst/>
            <a:ahLst/>
            <a:cxnLst/>
            <a:rect l="l" t="t" r="r" b="b"/>
            <a:pathLst>
              <a:path w="295275" h="490854">
                <a:moveTo>
                  <a:pt x="114996" y="212851"/>
                </a:moveTo>
                <a:lnTo>
                  <a:pt x="42291" y="212851"/>
                </a:lnTo>
                <a:lnTo>
                  <a:pt x="45974" y="214502"/>
                </a:lnTo>
                <a:lnTo>
                  <a:pt x="50000" y="217124"/>
                </a:lnTo>
                <a:lnTo>
                  <a:pt x="197485" y="401574"/>
                </a:lnTo>
                <a:lnTo>
                  <a:pt x="216281" y="435990"/>
                </a:lnTo>
                <a:lnTo>
                  <a:pt x="215836" y="444942"/>
                </a:lnTo>
                <a:lnTo>
                  <a:pt x="194564" y="483362"/>
                </a:lnTo>
                <a:lnTo>
                  <a:pt x="196469" y="485648"/>
                </a:lnTo>
                <a:lnTo>
                  <a:pt x="198247" y="487933"/>
                </a:lnTo>
                <a:lnTo>
                  <a:pt x="200025" y="490346"/>
                </a:lnTo>
                <a:lnTo>
                  <a:pt x="224760" y="457676"/>
                </a:lnTo>
                <a:lnTo>
                  <a:pt x="248840" y="424624"/>
                </a:lnTo>
                <a:lnTo>
                  <a:pt x="272230" y="391191"/>
                </a:lnTo>
                <a:lnTo>
                  <a:pt x="278465" y="381888"/>
                </a:lnTo>
                <a:lnTo>
                  <a:pt x="254635" y="381888"/>
                </a:lnTo>
                <a:lnTo>
                  <a:pt x="251079" y="380238"/>
                </a:lnTo>
                <a:lnTo>
                  <a:pt x="165989" y="277749"/>
                </a:lnTo>
                <a:lnTo>
                  <a:pt x="176726" y="262127"/>
                </a:lnTo>
                <a:lnTo>
                  <a:pt x="153797" y="262127"/>
                </a:lnTo>
                <a:lnTo>
                  <a:pt x="132869" y="235584"/>
                </a:lnTo>
                <a:lnTo>
                  <a:pt x="114996" y="212851"/>
                </a:lnTo>
                <a:close/>
              </a:path>
              <a:path w="295275" h="490854">
                <a:moveTo>
                  <a:pt x="289433" y="350519"/>
                </a:moveTo>
                <a:lnTo>
                  <a:pt x="286893" y="354456"/>
                </a:lnTo>
                <a:lnTo>
                  <a:pt x="284353" y="358267"/>
                </a:lnTo>
                <a:lnTo>
                  <a:pt x="281813" y="361950"/>
                </a:lnTo>
                <a:lnTo>
                  <a:pt x="276987" y="369315"/>
                </a:lnTo>
                <a:lnTo>
                  <a:pt x="271018" y="375031"/>
                </a:lnTo>
                <a:lnTo>
                  <a:pt x="264160" y="378587"/>
                </a:lnTo>
                <a:lnTo>
                  <a:pt x="258953" y="381126"/>
                </a:lnTo>
                <a:lnTo>
                  <a:pt x="254635" y="381888"/>
                </a:lnTo>
                <a:lnTo>
                  <a:pt x="278465" y="381888"/>
                </a:lnTo>
                <a:lnTo>
                  <a:pt x="294894" y="357377"/>
                </a:lnTo>
                <a:lnTo>
                  <a:pt x="291338" y="352806"/>
                </a:lnTo>
                <a:lnTo>
                  <a:pt x="289433" y="350519"/>
                </a:lnTo>
                <a:close/>
              </a:path>
              <a:path w="295275" h="490854">
                <a:moveTo>
                  <a:pt x="196215" y="118618"/>
                </a:moveTo>
                <a:lnTo>
                  <a:pt x="194310" y="121665"/>
                </a:lnTo>
                <a:lnTo>
                  <a:pt x="192532" y="124713"/>
                </a:lnTo>
                <a:lnTo>
                  <a:pt x="190754" y="127888"/>
                </a:lnTo>
                <a:lnTo>
                  <a:pt x="197088" y="139299"/>
                </a:lnTo>
                <a:lnTo>
                  <a:pt x="201612" y="149732"/>
                </a:lnTo>
                <a:lnTo>
                  <a:pt x="204327" y="159214"/>
                </a:lnTo>
                <a:lnTo>
                  <a:pt x="205232" y="167767"/>
                </a:lnTo>
                <a:lnTo>
                  <a:pt x="204315" y="176270"/>
                </a:lnTo>
                <a:lnTo>
                  <a:pt x="182747" y="219201"/>
                </a:lnTo>
                <a:lnTo>
                  <a:pt x="153797" y="262127"/>
                </a:lnTo>
                <a:lnTo>
                  <a:pt x="176726" y="262127"/>
                </a:lnTo>
                <a:lnTo>
                  <a:pt x="185467" y="249205"/>
                </a:lnTo>
                <a:lnTo>
                  <a:pt x="195010" y="234779"/>
                </a:lnTo>
                <a:lnTo>
                  <a:pt x="204470" y="220090"/>
                </a:lnTo>
                <a:lnTo>
                  <a:pt x="209520" y="212742"/>
                </a:lnTo>
                <a:lnTo>
                  <a:pt x="233045" y="195325"/>
                </a:lnTo>
                <a:lnTo>
                  <a:pt x="256511" y="195325"/>
                </a:lnTo>
                <a:lnTo>
                  <a:pt x="196215" y="118618"/>
                </a:lnTo>
                <a:close/>
              </a:path>
              <a:path w="295275" h="490854">
                <a:moveTo>
                  <a:pt x="156210" y="0"/>
                </a:moveTo>
                <a:lnTo>
                  <a:pt x="133147" y="40972"/>
                </a:lnTo>
                <a:lnTo>
                  <a:pt x="108655" y="81232"/>
                </a:lnTo>
                <a:lnTo>
                  <a:pt x="82915" y="120808"/>
                </a:lnTo>
                <a:lnTo>
                  <a:pt x="56105" y="159728"/>
                </a:lnTo>
                <a:lnTo>
                  <a:pt x="28407" y="198020"/>
                </a:lnTo>
                <a:lnTo>
                  <a:pt x="0" y="235712"/>
                </a:lnTo>
                <a:lnTo>
                  <a:pt x="5334" y="242569"/>
                </a:lnTo>
                <a:lnTo>
                  <a:pt x="8128" y="239140"/>
                </a:lnTo>
                <a:lnTo>
                  <a:pt x="10795" y="235584"/>
                </a:lnTo>
                <a:lnTo>
                  <a:pt x="13462" y="232156"/>
                </a:lnTo>
                <a:lnTo>
                  <a:pt x="42291" y="212851"/>
                </a:lnTo>
                <a:lnTo>
                  <a:pt x="114996" y="212851"/>
                </a:lnTo>
                <a:lnTo>
                  <a:pt x="75057" y="162051"/>
                </a:lnTo>
                <a:lnTo>
                  <a:pt x="86945" y="144795"/>
                </a:lnTo>
                <a:lnTo>
                  <a:pt x="98631" y="127444"/>
                </a:lnTo>
                <a:lnTo>
                  <a:pt x="110150" y="109902"/>
                </a:lnTo>
                <a:lnTo>
                  <a:pt x="121539" y="92075"/>
                </a:lnTo>
                <a:lnTo>
                  <a:pt x="128940" y="80583"/>
                </a:lnTo>
                <a:lnTo>
                  <a:pt x="161163" y="49530"/>
                </a:lnTo>
                <a:lnTo>
                  <a:pt x="199083" y="49530"/>
                </a:lnTo>
                <a:lnTo>
                  <a:pt x="167693" y="13166"/>
                </a:lnTo>
                <a:lnTo>
                  <a:pt x="156210" y="0"/>
                </a:lnTo>
                <a:close/>
              </a:path>
              <a:path w="295275" h="490854">
                <a:moveTo>
                  <a:pt x="256511" y="195325"/>
                </a:moveTo>
                <a:lnTo>
                  <a:pt x="233045" y="195325"/>
                </a:lnTo>
                <a:lnTo>
                  <a:pt x="238506" y="196850"/>
                </a:lnTo>
                <a:lnTo>
                  <a:pt x="242800" y="198868"/>
                </a:lnTo>
                <a:lnTo>
                  <a:pt x="247523" y="202422"/>
                </a:lnTo>
                <a:lnTo>
                  <a:pt x="252722" y="207476"/>
                </a:lnTo>
                <a:lnTo>
                  <a:pt x="258445" y="213994"/>
                </a:lnTo>
                <a:lnTo>
                  <a:pt x="260223" y="210946"/>
                </a:lnTo>
                <a:lnTo>
                  <a:pt x="262128" y="207899"/>
                </a:lnTo>
                <a:lnTo>
                  <a:pt x="263906" y="204724"/>
                </a:lnTo>
                <a:lnTo>
                  <a:pt x="256511" y="195325"/>
                </a:lnTo>
                <a:close/>
              </a:path>
              <a:path w="295275" h="490854">
                <a:moveTo>
                  <a:pt x="199083" y="49530"/>
                </a:moveTo>
                <a:lnTo>
                  <a:pt x="168656" y="49530"/>
                </a:lnTo>
                <a:lnTo>
                  <a:pt x="174676" y="50319"/>
                </a:lnTo>
                <a:lnTo>
                  <a:pt x="181483" y="52514"/>
                </a:lnTo>
                <a:lnTo>
                  <a:pt x="189051" y="56137"/>
                </a:lnTo>
                <a:lnTo>
                  <a:pt x="197358" y="61213"/>
                </a:lnTo>
                <a:lnTo>
                  <a:pt x="201930" y="52831"/>
                </a:lnTo>
                <a:lnTo>
                  <a:pt x="199083" y="49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48730" y="7138923"/>
            <a:ext cx="294894" cy="4903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24117" y="6950202"/>
            <a:ext cx="254000" cy="406400"/>
          </a:xfrm>
          <a:custGeom>
            <a:avLst/>
            <a:gdLst/>
            <a:ahLst/>
            <a:cxnLst/>
            <a:rect l="l" t="t" r="r" b="b"/>
            <a:pathLst>
              <a:path w="254000" h="406400">
                <a:moveTo>
                  <a:pt x="96244" y="124079"/>
                </a:moveTo>
                <a:lnTo>
                  <a:pt x="32766" y="124079"/>
                </a:lnTo>
                <a:lnTo>
                  <a:pt x="35941" y="125475"/>
                </a:lnTo>
                <a:lnTo>
                  <a:pt x="39653" y="127910"/>
                </a:lnTo>
                <a:lnTo>
                  <a:pt x="154632" y="271069"/>
                </a:lnTo>
                <a:lnTo>
                  <a:pt x="186817" y="312039"/>
                </a:lnTo>
                <a:lnTo>
                  <a:pt x="206883" y="347345"/>
                </a:lnTo>
                <a:lnTo>
                  <a:pt x="207692" y="357022"/>
                </a:lnTo>
                <a:lnTo>
                  <a:pt x="206883" y="366855"/>
                </a:lnTo>
                <a:lnTo>
                  <a:pt x="204454" y="376902"/>
                </a:lnTo>
                <a:lnTo>
                  <a:pt x="200406" y="387223"/>
                </a:lnTo>
                <a:lnTo>
                  <a:pt x="198501" y="391160"/>
                </a:lnTo>
                <a:lnTo>
                  <a:pt x="194691" y="399288"/>
                </a:lnTo>
                <a:lnTo>
                  <a:pt x="198247" y="403860"/>
                </a:lnTo>
                <a:lnTo>
                  <a:pt x="200152" y="406146"/>
                </a:lnTo>
                <a:lnTo>
                  <a:pt x="216977" y="369593"/>
                </a:lnTo>
                <a:lnTo>
                  <a:pt x="231981" y="332232"/>
                </a:lnTo>
                <a:lnTo>
                  <a:pt x="244532" y="293917"/>
                </a:lnTo>
                <a:lnTo>
                  <a:pt x="246433" y="286004"/>
                </a:lnTo>
                <a:lnTo>
                  <a:pt x="229108" y="286004"/>
                </a:lnTo>
                <a:lnTo>
                  <a:pt x="226060" y="284606"/>
                </a:lnTo>
                <a:lnTo>
                  <a:pt x="222533" y="282205"/>
                </a:lnTo>
                <a:lnTo>
                  <a:pt x="217852" y="277685"/>
                </a:lnTo>
                <a:lnTo>
                  <a:pt x="212004" y="271069"/>
                </a:lnTo>
                <a:lnTo>
                  <a:pt x="204978" y="262381"/>
                </a:lnTo>
                <a:lnTo>
                  <a:pt x="96244" y="124079"/>
                </a:lnTo>
                <a:close/>
              </a:path>
              <a:path w="254000" h="406400">
                <a:moveTo>
                  <a:pt x="248539" y="247650"/>
                </a:moveTo>
                <a:lnTo>
                  <a:pt x="246761" y="256159"/>
                </a:lnTo>
                <a:lnTo>
                  <a:pt x="245745" y="260604"/>
                </a:lnTo>
                <a:lnTo>
                  <a:pt x="243840" y="269113"/>
                </a:lnTo>
                <a:lnTo>
                  <a:pt x="240665" y="275971"/>
                </a:lnTo>
                <a:lnTo>
                  <a:pt x="235966" y="280924"/>
                </a:lnTo>
                <a:lnTo>
                  <a:pt x="232410" y="284353"/>
                </a:lnTo>
                <a:lnTo>
                  <a:pt x="229108" y="286004"/>
                </a:lnTo>
                <a:lnTo>
                  <a:pt x="246433" y="286004"/>
                </a:lnTo>
                <a:lnTo>
                  <a:pt x="254000" y="254508"/>
                </a:lnTo>
                <a:lnTo>
                  <a:pt x="252222" y="252222"/>
                </a:lnTo>
                <a:lnTo>
                  <a:pt x="250317" y="249936"/>
                </a:lnTo>
                <a:lnTo>
                  <a:pt x="248539" y="247650"/>
                </a:lnTo>
                <a:close/>
              </a:path>
              <a:path w="254000" h="406400">
                <a:moveTo>
                  <a:pt x="53848" y="0"/>
                </a:moveTo>
                <a:lnTo>
                  <a:pt x="44380" y="39338"/>
                </a:lnTo>
                <a:lnTo>
                  <a:pt x="31829" y="77628"/>
                </a:lnTo>
                <a:lnTo>
                  <a:pt x="16825" y="115014"/>
                </a:lnTo>
                <a:lnTo>
                  <a:pt x="0" y="151637"/>
                </a:lnTo>
                <a:lnTo>
                  <a:pt x="3556" y="156210"/>
                </a:lnTo>
                <a:lnTo>
                  <a:pt x="5461" y="158496"/>
                </a:lnTo>
                <a:lnTo>
                  <a:pt x="7366" y="154431"/>
                </a:lnTo>
                <a:lnTo>
                  <a:pt x="9271" y="150495"/>
                </a:lnTo>
                <a:lnTo>
                  <a:pt x="11176" y="146431"/>
                </a:lnTo>
                <a:lnTo>
                  <a:pt x="14859" y="138430"/>
                </a:lnTo>
                <a:lnTo>
                  <a:pt x="19558" y="132461"/>
                </a:lnTo>
                <a:lnTo>
                  <a:pt x="25019" y="128143"/>
                </a:lnTo>
                <a:lnTo>
                  <a:pt x="29210" y="125095"/>
                </a:lnTo>
                <a:lnTo>
                  <a:pt x="32766" y="124079"/>
                </a:lnTo>
                <a:lnTo>
                  <a:pt x="96244" y="124079"/>
                </a:lnTo>
                <a:lnTo>
                  <a:pt x="75692" y="97917"/>
                </a:lnTo>
                <a:lnTo>
                  <a:pt x="54991" y="62356"/>
                </a:lnTo>
                <a:lnTo>
                  <a:pt x="53435" y="41751"/>
                </a:lnTo>
                <a:lnTo>
                  <a:pt x="54526" y="30924"/>
                </a:lnTo>
                <a:lnTo>
                  <a:pt x="56642" y="19812"/>
                </a:lnTo>
                <a:lnTo>
                  <a:pt x="59309" y="6858"/>
                </a:lnTo>
                <a:lnTo>
                  <a:pt x="57531" y="4572"/>
                </a:lnTo>
                <a:lnTo>
                  <a:pt x="55626" y="2286"/>
                </a:lnTo>
                <a:lnTo>
                  <a:pt x="53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24117" y="6950202"/>
            <a:ext cx="254000" cy="4061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55456" y="9174215"/>
            <a:ext cx="317111" cy="2757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03673" y="9026359"/>
            <a:ext cx="274955" cy="329565"/>
          </a:xfrm>
          <a:custGeom>
            <a:avLst/>
            <a:gdLst/>
            <a:ahLst/>
            <a:cxnLst/>
            <a:rect l="l" t="t" r="r" b="b"/>
            <a:pathLst>
              <a:path w="274954" h="329565">
                <a:moveTo>
                  <a:pt x="201762" y="50876"/>
                </a:moveTo>
                <a:lnTo>
                  <a:pt x="168275" y="50876"/>
                </a:lnTo>
                <a:lnTo>
                  <a:pt x="181537" y="97426"/>
                </a:lnTo>
                <a:lnTo>
                  <a:pt x="194502" y="144012"/>
                </a:lnTo>
                <a:lnTo>
                  <a:pt x="219996" y="236883"/>
                </a:lnTo>
                <a:lnTo>
                  <a:pt x="232821" y="283202"/>
                </a:lnTo>
                <a:lnTo>
                  <a:pt x="245872" y="329387"/>
                </a:lnTo>
                <a:lnTo>
                  <a:pt x="274700" y="316077"/>
                </a:lnTo>
                <a:lnTo>
                  <a:pt x="260415" y="264861"/>
                </a:lnTo>
                <a:lnTo>
                  <a:pt x="246314" y="213486"/>
                </a:lnTo>
                <a:lnTo>
                  <a:pt x="218209" y="110406"/>
                </a:lnTo>
                <a:lnTo>
                  <a:pt x="203980" y="58776"/>
                </a:lnTo>
                <a:lnTo>
                  <a:pt x="201762" y="50876"/>
                </a:lnTo>
                <a:close/>
              </a:path>
              <a:path w="274954" h="329565">
                <a:moveTo>
                  <a:pt x="183768" y="0"/>
                </a:moveTo>
                <a:lnTo>
                  <a:pt x="138428" y="23154"/>
                </a:lnTo>
                <a:lnTo>
                  <a:pt x="92694" y="45583"/>
                </a:lnTo>
                <a:lnTo>
                  <a:pt x="46555" y="67226"/>
                </a:lnTo>
                <a:lnTo>
                  <a:pt x="0" y="88023"/>
                </a:lnTo>
                <a:lnTo>
                  <a:pt x="3500" y="106697"/>
                </a:lnTo>
                <a:lnTo>
                  <a:pt x="10215" y="144012"/>
                </a:lnTo>
                <a:lnTo>
                  <a:pt x="13715" y="162572"/>
                </a:lnTo>
                <a:lnTo>
                  <a:pt x="16763" y="162255"/>
                </a:lnTo>
                <a:lnTo>
                  <a:pt x="22733" y="161544"/>
                </a:lnTo>
                <a:lnTo>
                  <a:pt x="23240" y="150129"/>
                </a:lnTo>
                <a:lnTo>
                  <a:pt x="25844" y="139417"/>
                </a:lnTo>
                <a:lnTo>
                  <a:pt x="50291" y="108746"/>
                </a:lnTo>
                <a:lnTo>
                  <a:pt x="97712" y="85301"/>
                </a:lnTo>
                <a:lnTo>
                  <a:pt x="121332" y="74034"/>
                </a:lnTo>
                <a:lnTo>
                  <a:pt x="144833" y="62567"/>
                </a:lnTo>
                <a:lnTo>
                  <a:pt x="168275" y="50876"/>
                </a:lnTo>
                <a:lnTo>
                  <a:pt x="201762" y="50876"/>
                </a:lnTo>
                <a:lnTo>
                  <a:pt x="189484" y="7137"/>
                </a:lnTo>
                <a:lnTo>
                  <a:pt x="183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03673" y="9026359"/>
            <a:ext cx="274700" cy="3293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60976" y="8884221"/>
            <a:ext cx="271780" cy="340995"/>
          </a:xfrm>
          <a:custGeom>
            <a:avLst/>
            <a:gdLst/>
            <a:ahLst/>
            <a:cxnLst/>
            <a:rect l="l" t="t" r="r" b="b"/>
            <a:pathLst>
              <a:path w="271779" h="340995">
                <a:moveTo>
                  <a:pt x="194963" y="53835"/>
                </a:moveTo>
                <a:lnTo>
                  <a:pt x="161925" y="53835"/>
                </a:lnTo>
                <a:lnTo>
                  <a:pt x="175860" y="101673"/>
                </a:lnTo>
                <a:lnTo>
                  <a:pt x="189545" y="149524"/>
                </a:lnTo>
                <a:lnTo>
                  <a:pt x="216600" y="245145"/>
                </a:lnTo>
                <a:lnTo>
                  <a:pt x="230190" y="292856"/>
                </a:lnTo>
                <a:lnTo>
                  <a:pt x="243966" y="340461"/>
                </a:lnTo>
                <a:lnTo>
                  <a:pt x="264612" y="328699"/>
                </a:lnTo>
                <a:lnTo>
                  <a:pt x="271399" y="324764"/>
                </a:lnTo>
                <a:lnTo>
                  <a:pt x="256351" y="272051"/>
                </a:lnTo>
                <a:lnTo>
                  <a:pt x="241483" y="219203"/>
                </a:lnTo>
                <a:lnTo>
                  <a:pt x="226679" y="166254"/>
                </a:lnTo>
                <a:lnTo>
                  <a:pt x="211821" y="113236"/>
                </a:lnTo>
                <a:lnTo>
                  <a:pt x="196795" y="60181"/>
                </a:lnTo>
                <a:lnTo>
                  <a:pt x="194963" y="53835"/>
                </a:lnTo>
                <a:close/>
              </a:path>
              <a:path w="271779" h="340995">
                <a:moveTo>
                  <a:pt x="175895" y="0"/>
                </a:moveTo>
                <a:lnTo>
                  <a:pt x="132391" y="26475"/>
                </a:lnTo>
                <a:lnTo>
                  <a:pt x="88566" y="52447"/>
                </a:lnTo>
                <a:lnTo>
                  <a:pt x="44432" y="77891"/>
                </a:lnTo>
                <a:lnTo>
                  <a:pt x="0" y="102781"/>
                </a:lnTo>
                <a:lnTo>
                  <a:pt x="3881" y="122225"/>
                </a:lnTo>
                <a:lnTo>
                  <a:pt x="11358" y="161147"/>
                </a:lnTo>
                <a:lnTo>
                  <a:pt x="15239" y="180555"/>
                </a:lnTo>
                <a:lnTo>
                  <a:pt x="21082" y="179336"/>
                </a:lnTo>
                <a:lnTo>
                  <a:pt x="24002" y="178765"/>
                </a:lnTo>
                <a:lnTo>
                  <a:pt x="36449" y="133858"/>
                </a:lnTo>
                <a:lnTo>
                  <a:pt x="71627" y="106743"/>
                </a:lnTo>
                <a:lnTo>
                  <a:pt x="116966" y="80546"/>
                </a:lnTo>
                <a:lnTo>
                  <a:pt x="161925" y="53835"/>
                </a:lnTo>
                <a:lnTo>
                  <a:pt x="194963" y="53835"/>
                </a:lnTo>
                <a:lnTo>
                  <a:pt x="181483" y="7124"/>
                </a:lnTo>
                <a:lnTo>
                  <a:pt x="179704" y="4749"/>
                </a:lnTo>
                <a:lnTo>
                  <a:pt x="175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60976" y="8884221"/>
            <a:ext cx="271399" cy="3404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07355" y="8726296"/>
            <a:ext cx="269240" cy="349250"/>
          </a:xfrm>
          <a:custGeom>
            <a:avLst/>
            <a:gdLst/>
            <a:ahLst/>
            <a:cxnLst/>
            <a:rect l="l" t="t" r="r" b="b"/>
            <a:pathLst>
              <a:path w="269239" h="349250">
                <a:moveTo>
                  <a:pt x="189351" y="56133"/>
                </a:moveTo>
                <a:lnTo>
                  <a:pt x="156591" y="56133"/>
                </a:lnTo>
                <a:lnTo>
                  <a:pt x="171170" y="104916"/>
                </a:lnTo>
                <a:lnTo>
                  <a:pt x="185514" y="153732"/>
                </a:lnTo>
                <a:lnTo>
                  <a:pt x="213900" y="251330"/>
                </a:lnTo>
                <a:lnTo>
                  <a:pt x="228149" y="300047"/>
                </a:lnTo>
                <a:lnTo>
                  <a:pt x="242570" y="348665"/>
                </a:lnTo>
                <a:lnTo>
                  <a:pt x="268859" y="331368"/>
                </a:lnTo>
                <a:lnTo>
                  <a:pt x="255315" y="285207"/>
                </a:lnTo>
                <a:lnTo>
                  <a:pt x="241952" y="238964"/>
                </a:lnTo>
                <a:lnTo>
                  <a:pt x="215427" y="146312"/>
                </a:lnTo>
                <a:lnTo>
                  <a:pt x="202096" y="99946"/>
                </a:lnTo>
                <a:lnTo>
                  <a:pt x="189351" y="56133"/>
                </a:lnTo>
                <a:close/>
              </a:path>
              <a:path w="269239" h="349250">
                <a:moveTo>
                  <a:pt x="169291" y="0"/>
                </a:moveTo>
                <a:lnTo>
                  <a:pt x="127408" y="29033"/>
                </a:lnTo>
                <a:lnTo>
                  <a:pt x="85217" y="57645"/>
                </a:lnTo>
                <a:lnTo>
                  <a:pt x="42739" y="85828"/>
                </a:lnTo>
                <a:lnTo>
                  <a:pt x="0" y="113576"/>
                </a:lnTo>
                <a:lnTo>
                  <a:pt x="4240" y="133553"/>
                </a:lnTo>
                <a:lnTo>
                  <a:pt x="12340" y="173547"/>
                </a:lnTo>
                <a:lnTo>
                  <a:pt x="16510" y="193497"/>
                </a:lnTo>
                <a:lnTo>
                  <a:pt x="19431" y="192747"/>
                </a:lnTo>
                <a:lnTo>
                  <a:pt x="22225" y="191960"/>
                </a:lnTo>
                <a:lnTo>
                  <a:pt x="25019" y="191211"/>
                </a:lnTo>
                <a:lnTo>
                  <a:pt x="36068" y="144183"/>
                </a:lnTo>
                <a:lnTo>
                  <a:pt x="69977" y="114426"/>
                </a:lnTo>
                <a:lnTo>
                  <a:pt x="91810" y="99946"/>
                </a:lnTo>
                <a:lnTo>
                  <a:pt x="135020" y="70869"/>
                </a:lnTo>
                <a:lnTo>
                  <a:pt x="156591" y="56133"/>
                </a:lnTo>
                <a:lnTo>
                  <a:pt x="189351" y="56133"/>
                </a:lnTo>
                <a:lnTo>
                  <a:pt x="174879" y="7238"/>
                </a:lnTo>
                <a:lnTo>
                  <a:pt x="172974" y="4825"/>
                </a:lnTo>
                <a:lnTo>
                  <a:pt x="171196" y="2412"/>
                </a:lnTo>
                <a:lnTo>
                  <a:pt x="169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07355" y="8726296"/>
            <a:ext cx="268859" cy="34866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56477" y="8605956"/>
            <a:ext cx="288290" cy="337820"/>
          </a:xfrm>
          <a:custGeom>
            <a:avLst/>
            <a:gdLst/>
            <a:ahLst/>
            <a:cxnLst/>
            <a:rect l="l" t="t" r="r" b="b"/>
            <a:pathLst>
              <a:path w="288289" h="337820">
                <a:moveTo>
                  <a:pt x="278749" y="152090"/>
                </a:moveTo>
                <a:lnTo>
                  <a:pt x="196267" y="152090"/>
                </a:lnTo>
                <a:lnTo>
                  <a:pt x="202093" y="152546"/>
                </a:lnTo>
                <a:lnTo>
                  <a:pt x="208300" y="153741"/>
                </a:lnTo>
                <a:lnTo>
                  <a:pt x="245741" y="174371"/>
                </a:lnTo>
                <a:lnTo>
                  <a:pt x="264075" y="215837"/>
                </a:lnTo>
                <a:lnTo>
                  <a:pt x="262942" y="229179"/>
                </a:lnTo>
                <a:lnTo>
                  <a:pt x="245047" y="264798"/>
                </a:lnTo>
                <a:lnTo>
                  <a:pt x="215190" y="285059"/>
                </a:lnTo>
                <a:lnTo>
                  <a:pt x="211253" y="286799"/>
                </a:lnTo>
                <a:lnTo>
                  <a:pt x="202998" y="289136"/>
                </a:lnTo>
                <a:lnTo>
                  <a:pt x="178614" y="294317"/>
                </a:lnTo>
                <a:lnTo>
                  <a:pt x="170994" y="296413"/>
                </a:lnTo>
                <a:lnTo>
                  <a:pt x="168073" y="297670"/>
                </a:lnTo>
                <a:lnTo>
                  <a:pt x="163501" y="299512"/>
                </a:lnTo>
                <a:lnTo>
                  <a:pt x="159183" y="301721"/>
                </a:lnTo>
                <a:lnTo>
                  <a:pt x="155373" y="304477"/>
                </a:lnTo>
                <a:lnTo>
                  <a:pt x="150293" y="308084"/>
                </a:lnTo>
                <a:lnTo>
                  <a:pt x="146991" y="312504"/>
                </a:lnTo>
                <a:lnTo>
                  <a:pt x="145848" y="317800"/>
                </a:lnTo>
                <a:lnTo>
                  <a:pt x="144451" y="323235"/>
                </a:lnTo>
                <a:lnTo>
                  <a:pt x="144959" y="327756"/>
                </a:lnTo>
                <a:lnTo>
                  <a:pt x="147753" y="331300"/>
                </a:lnTo>
                <a:lnTo>
                  <a:pt x="151690" y="336202"/>
                </a:lnTo>
                <a:lnTo>
                  <a:pt x="159056" y="337815"/>
                </a:lnTo>
                <a:lnTo>
                  <a:pt x="170105" y="336837"/>
                </a:lnTo>
                <a:lnTo>
                  <a:pt x="217222" y="312643"/>
                </a:lnTo>
                <a:lnTo>
                  <a:pt x="266244" y="263888"/>
                </a:lnTo>
                <a:lnTo>
                  <a:pt x="287453" y="210027"/>
                </a:lnTo>
                <a:lnTo>
                  <a:pt x="288280" y="188941"/>
                </a:lnTo>
                <a:lnTo>
                  <a:pt x="285214" y="169159"/>
                </a:lnTo>
                <a:lnTo>
                  <a:pt x="278749" y="152090"/>
                </a:lnTo>
                <a:close/>
              </a:path>
              <a:path w="288289" h="337820">
                <a:moveTo>
                  <a:pt x="164875" y="45918"/>
                </a:moveTo>
                <a:lnTo>
                  <a:pt x="92381" y="45918"/>
                </a:lnTo>
                <a:lnTo>
                  <a:pt x="103795" y="47666"/>
                </a:lnTo>
                <a:lnTo>
                  <a:pt x="114066" y="51617"/>
                </a:lnTo>
                <a:lnTo>
                  <a:pt x="140514" y="82208"/>
                </a:lnTo>
                <a:lnTo>
                  <a:pt x="144830" y="109221"/>
                </a:lnTo>
                <a:lnTo>
                  <a:pt x="143324" y="119118"/>
                </a:lnTo>
                <a:lnTo>
                  <a:pt x="123226" y="160599"/>
                </a:lnTo>
                <a:lnTo>
                  <a:pt x="108129" y="177490"/>
                </a:lnTo>
                <a:lnTo>
                  <a:pt x="109653" y="179268"/>
                </a:lnTo>
                <a:lnTo>
                  <a:pt x="111250" y="181427"/>
                </a:lnTo>
                <a:lnTo>
                  <a:pt x="112574" y="183103"/>
                </a:lnTo>
                <a:lnTo>
                  <a:pt x="114987" y="181300"/>
                </a:lnTo>
                <a:lnTo>
                  <a:pt x="119813" y="177744"/>
                </a:lnTo>
                <a:lnTo>
                  <a:pt x="159056" y="158313"/>
                </a:lnTo>
                <a:lnTo>
                  <a:pt x="196267" y="152090"/>
                </a:lnTo>
                <a:lnTo>
                  <a:pt x="278749" y="152090"/>
                </a:lnTo>
                <a:lnTo>
                  <a:pt x="278220" y="150691"/>
                </a:lnTo>
                <a:lnTo>
                  <a:pt x="267260" y="133548"/>
                </a:lnTo>
                <a:lnTo>
                  <a:pt x="257614" y="123108"/>
                </a:lnTo>
                <a:lnTo>
                  <a:pt x="246765" y="114800"/>
                </a:lnTo>
                <a:lnTo>
                  <a:pt x="237830" y="110180"/>
                </a:lnTo>
                <a:lnTo>
                  <a:pt x="158675" y="110180"/>
                </a:lnTo>
                <a:lnTo>
                  <a:pt x="165190" y="81678"/>
                </a:lnTo>
                <a:lnTo>
                  <a:pt x="166787" y="57332"/>
                </a:lnTo>
                <a:lnTo>
                  <a:pt x="164875" y="45918"/>
                </a:lnTo>
                <a:close/>
              </a:path>
              <a:path w="288289" h="337820">
                <a:moveTo>
                  <a:pt x="97764" y="0"/>
                </a:moveTo>
                <a:lnTo>
                  <a:pt x="43740" y="22931"/>
                </a:lnTo>
                <a:lnTo>
                  <a:pt x="10682" y="59561"/>
                </a:lnTo>
                <a:lnTo>
                  <a:pt x="88" y="102393"/>
                </a:lnTo>
                <a:lnTo>
                  <a:pt x="0" y="105410"/>
                </a:lnTo>
                <a:lnTo>
                  <a:pt x="377" y="120142"/>
                </a:lnTo>
                <a:lnTo>
                  <a:pt x="2846" y="137358"/>
                </a:lnTo>
                <a:lnTo>
                  <a:pt x="6148" y="136596"/>
                </a:lnTo>
                <a:lnTo>
                  <a:pt x="12752" y="134818"/>
                </a:lnTo>
                <a:lnTo>
                  <a:pt x="14393" y="112196"/>
                </a:lnTo>
                <a:lnTo>
                  <a:pt x="20737" y="92336"/>
                </a:lnTo>
                <a:lnTo>
                  <a:pt x="46915" y="60904"/>
                </a:lnTo>
                <a:lnTo>
                  <a:pt x="92381" y="45918"/>
                </a:lnTo>
                <a:lnTo>
                  <a:pt x="164875" y="45918"/>
                </a:lnTo>
                <a:lnTo>
                  <a:pt x="163408" y="37153"/>
                </a:lnTo>
                <a:lnTo>
                  <a:pt x="138418" y="7627"/>
                </a:lnTo>
                <a:lnTo>
                  <a:pt x="115368" y="579"/>
                </a:lnTo>
                <a:lnTo>
                  <a:pt x="97764" y="0"/>
                </a:lnTo>
                <a:close/>
              </a:path>
              <a:path w="288289" h="337820">
                <a:moveTo>
                  <a:pt x="207145" y="102393"/>
                </a:moveTo>
                <a:lnTo>
                  <a:pt x="191949" y="102782"/>
                </a:lnTo>
                <a:lnTo>
                  <a:pt x="175800" y="105410"/>
                </a:lnTo>
                <a:lnTo>
                  <a:pt x="158675" y="110180"/>
                </a:lnTo>
                <a:lnTo>
                  <a:pt x="237830" y="110180"/>
                </a:lnTo>
                <a:lnTo>
                  <a:pt x="234702" y="108563"/>
                </a:lnTo>
                <a:lnTo>
                  <a:pt x="221413" y="104338"/>
                </a:lnTo>
                <a:lnTo>
                  <a:pt x="207145" y="102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56477" y="8605956"/>
            <a:ext cx="288280" cy="3378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69001" y="8376157"/>
            <a:ext cx="264160" cy="361950"/>
          </a:xfrm>
          <a:custGeom>
            <a:avLst/>
            <a:gdLst/>
            <a:ahLst/>
            <a:cxnLst/>
            <a:rect l="l" t="t" r="r" b="b"/>
            <a:pathLst>
              <a:path w="264160" h="361950">
                <a:moveTo>
                  <a:pt x="178835" y="59690"/>
                </a:moveTo>
                <a:lnTo>
                  <a:pt x="147193" y="59690"/>
                </a:lnTo>
                <a:lnTo>
                  <a:pt x="162929" y="110178"/>
                </a:lnTo>
                <a:lnTo>
                  <a:pt x="178336" y="160485"/>
                </a:lnTo>
                <a:lnTo>
                  <a:pt x="208886" y="261281"/>
                </a:lnTo>
                <a:lnTo>
                  <a:pt x="224230" y="311599"/>
                </a:lnTo>
                <a:lnTo>
                  <a:pt x="239775" y="361823"/>
                </a:lnTo>
                <a:lnTo>
                  <a:pt x="245943" y="356848"/>
                </a:lnTo>
                <a:lnTo>
                  <a:pt x="252063" y="351837"/>
                </a:lnTo>
                <a:lnTo>
                  <a:pt x="264160" y="341757"/>
                </a:lnTo>
                <a:lnTo>
                  <a:pt x="249567" y="294121"/>
                </a:lnTo>
                <a:lnTo>
                  <a:pt x="235131" y="246377"/>
                </a:lnTo>
                <a:lnTo>
                  <a:pt x="206413" y="150686"/>
                </a:lnTo>
                <a:lnTo>
                  <a:pt x="191977" y="102802"/>
                </a:lnTo>
                <a:lnTo>
                  <a:pt x="178835" y="59690"/>
                </a:lnTo>
                <a:close/>
              </a:path>
              <a:path w="264160" h="361950">
                <a:moveTo>
                  <a:pt x="156972" y="0"/>
                </a:moveTo>
                <a:lnTo>
                  <a:pt x="118157" y="33170"/>
                </a:lnTo>
                <a:lnTo>
                  <a:pt x="79057" y="66008"/>
                </a:lnTo>
                <a:lnTo>
                  <a:pt x="39671" y="98512"/>
                </a:lnTo>
                <a:lnTo>
                  <a:pt x="0" y="130683"/>
                </a:lnTo>
                <a:lnTo>
                  <a:pt x="4877" y="151421"/>
                </a:lnTo>
                <a:lnTo>
                  <a:pt x="19558" y="213233"/>
                </a:lnTo>
                <a:lnTo>
                  <a:pt x="24637" y="211455"/>
                </a:lnTo>
                <a:lnTo>
                  <a:pt x="27050" y="210566"/>
                </a:lnTo>
                <a:lnTo>
                  <a:pt x="26449" y="197441"/>
                </a:lnTo>
                <a:lnTo>
                  <a:pt x="27670" y="184721"/>
                </a:lnTo>
                <a:lnTo>
                  <a:pt x="46513" y="145256"/>
                </a:lnTo>
                <a:lnTo>
                  <a:pt x="107013" y="93424"/>
                </a:lnTo>
                <a:lnTo>
                  <a:pt x="147193" y="59690"/>
                </a:lnTo>
                <a:lnTo>
                  <a:pt x="178835" y="59690"/>
                </a:lnTo>
                <a:lnTo>
                  <a:pt x="177385" y="54933"/>
                </a:lnTo>
                <a:lnTo>
                  <a:pt x="162560" y="7112"/>
                </a:lnTo>
                <a:lnTo>
                  <a:pt x="160782" y="4699"/>
                </a:lnTo>
                <a:lnTo>
                  <a:pt x="158876" y="2286"/>
                </a:lnTo>
                <a:lnTo>
                  <a:pt x="156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69001" y="8376157"/>
            <a:ext cx="264160" cy="3618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45741" y="8179434"/>
            <a:ext cx="252722" cy="3699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908440" y="8028178"/>
            <a:ext cx="313690" cy="382270"/>
          </a:xfrm>
          <a:custGeom>
            <a:avLst/>
            <a:gdLst/>
            <a:ahLst/>
            <a:cxnLst/>
            <a:rect l="l" t="t" r="r" b="b"/>
            <a:pathLst>
              <a:path w="313689" h="382270">
                <a:moveTo>
                  <a:pt x="179252" y="53213"/>
                </a:moveTo>
                <a:lnTo>
                  <a:pt x="98278" y="53213"/>
                </a:lnTo>
                <a:lnTo>
                  <a:pt x="111543" y="54455"/>
                </a:lnTo>
                <a:lnTo>
                  <a:pt x="123764" y="58795"/>
                </a:lnTo>
                <a:lnTo>
                  <a:pt x="155884" y="94857"/>
                </a:lnTo>
                <a:lnTo>
                  <a:pt x="169354" y="144680"/>
                </a:lnTo>
                <a:lnTo>
                  <a:pt x="172065" y="176403"/>
                </a:lnTo>
                <a:lnTo>
                  <a:pt x="171747" y="214060"/>
                </a:lnTo>
                <a:lnTo>
                  <a:pt x="168096" y="259730"/>
                </a:lnTo>
                <a:lnTo>
                  <a:pt x="161349" y="313330"/>
                </a:lnTo>
                <a:lnTo>
                  <a:pt x="151745" y="374777"/>
                </a:lnTo>
                <a:lnTo>
                  <a:pt x="157206" y="381762"/>
                </a:lnTo>
                <a:lnTo>
                  <a:pt x="196969" y="342064"/>
                </a:lnTo>
                <a:lnTo>
                  <a:pt x="227261" y="311023"/>
                </a:lnTo>
                <a:lnTo>
                  <a:pt x="177399" y="311023"/>
                </a:lnTo>
                <a:lnTo>
                  <a:pt x="179661" y="294721"/>
                </a:lnTo>
                <a:lnTo>
                  <a:pt x="182637" y="268525"/>
                </a:lnTo>
                <a:lnTo>
                  <a:pt x="186043" y="232495"/>
                </a:lnTo>
                <a:lnTo>
                  <a:pt x="189591" y="186690"/>
                </a:lnTo>
                <a:lnTo>
                  <a:pt x="191085" y="155829"/>
                </a:lnTo>
                <a:lnTo>
                  <a:pt x="190990" y="122936"/>
                </a:lnTo>
                <a:lnTo>
                  <a:pt x="189073" y="97000"/>
                </a:lnTo>
                <a:lnTo>
                  <a:pt x="185019" y="72898"/>
                </a:lnTo>
                <a:lnTo>
                  <a:pt x="181300" y="58769"/>
                </a:lnTo>
                <a:lnTo>
                  <a:pt x="179252" y="53213"/>
                </a:lnTo>
                <a:close/>
              </a:path>
              <a:path w="313689" h="382270">
                <a:moveTo>
                  <a:pt x="292715" y="150749"/>
                </a:moveTo>
                <a:lnTo>
                  <a:pt x="290429" y="153289"/>
                </a:lnTo>
                <a:lnTo>
                  <a:pt x="288016" y="155829"/>
                </a:lnTo>
                <a:lnTo>
                  <a:pt x="285730" y="158496"/>
                </a:lnTo>
                <a:lnTo>
                  <a:pt x="286245" y="164459"/>
                </a:lnTo>
                <a:lnTo>
                  <a:pt x="286222" y="171862"/>
                </a:lnTo>
                <a:lnTo>
                  <a:pt x="285533" y="178212"/>
                </a:lnTo>
                <a:lnTo>
                  <a:pt x="263838" y="219995"/>
                </a:lnTo>
                <a:lnTo>
                  <a:pt x="229369" y="257444"/>
                </a:lnTo>
                <a:lnTo>
                  <a:pt x="177399" y="311023"/>
                </a:lnTo>
                <a:lnTo>
                  <a:pt x="227261" y="311023"/>
                </a:lnTo>
                <a:lnTo>
                  <a:pt x="236231" y="301831"/>
                </a:lnTo>
                <a:lnTo>
                  <a:pt x="274970" y="261050"/>
                </a:lnTo>
                <a:lnTo>
                  <a:pt x="313162" y="219710"/>
                </a:lnTo>
                <a:lnTo>
                  <a:pt x="308002" y="202451"/>
                </a:lnTo>
                <a:lnTo>
                  <a:pt x="297874" y="167935"/>
                </a:lnTo>
                <a:lnTo>
                  <a:pt x="292715" y="150749"/>
                </a:lnTo>
                <a:close/>
              </a:path>
              <a:path w="313689" h="382270">
                <a:moveTo>
                  <a:pt x="106025" y="0"/>
                </a:moveTo>
                <a:lnTo>
                  <a:pt x="53482" y="21699"/>
                </a:lnTo>
                <a:lnTo>
                  <a:pt x="23554" y="52697"/>
                </a:lnTo>
                <a:lnTo>
                  <a:pt x="5472" y="87939"/>
                </a:lnTo>
                <a:lnTo>
                  <a:pt x="0" y="126726"/>
                </a:lnTo>
                <a:lnTo>
                  <a:pt x="2234" y="146462"/>
                </a:lnTo>
                <a:lnTo>
                  <a:pt x="7945" y="166246"/>
                </a:lnTo>
                <a:lnTo>
                  <a:pt x="17252" y="186055"/>
                </a:lnTo>
                <a:lnTo>
                  <a:pt x="19792" y="183642"/>
                </a:lnTo>
                <a:lnTo>
                  <a:pt x="24745" y="178689"/>
                </a:lnTo>
                <a:lnTo>
                  <a:pt x="21177" y="164459"/>
                </a:lnTo>
                <a:lnTo>
                  <a:pt x="19728" y="150383"/>
                </a:lnTo>
                <a:lnTo>
                  <a:pt x="26969" y="109968"/>
                </a:lnTo>
                <a:lnTo>
                  <a:pt x="49383" y="75946"/>
                </a:lnTo>
                <a:lnTo>
                  <a:pt x="84887" y="54800"/>
                </a:lnTo>
                <a:lnTo>
                  <a:pt x="98278" y="53213"/>
                </a:lnTo>
                <a:lnTo>
                  <a:pt x="179252" y="53213"/>
                </a:lnTo>
                <a:lnTo>
                  <a:pt x="176589" y="45989"/>
                </a:lnTo>
                <a:lnTo>
                  <a:pt x="152138" y="12537"/>
                </a:lnTo>
                <a:lnTo>
                  <a:pt x="123285" y="591"/>
                </a:lnTo>
                <a:lnTo>
                  <a:pt x="106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08440" y="8028178"/>
            <a:ext cx="313162" cy="3817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48925" y="7749667"/>
            <a:ext cx="234950" cy="388620"/>
          </a:xfrm>
          <a:custGeom>
            <a:avLst/>
            <a:gdLst/>
            <a:ahLst/>
            <a:cxnLst/>
            <a:rect l="l" t="t" r="r" b="b"/>
            <a:pathLst>
              <a:path w="234950" h="388620">
                <a:moveTo>
                  <a:pt x="64930" y="0"/>
                </a:moveTo>
                <a:lnTo>
                  <a:pt x="61628" y="4444"/>
                </a:lnTo>
                <a:lnTo>
                  <a:pt x="58453" y="8762"/>
                </a:lnTo>
                <a:lnTo>
                  <a:pt x="55151" y="13207"/>
                </a:lnTo>
                <a:lnTo>
                  <a:pt x="29880" y="55891"/>
                </a:lnTo>
                <a:lnTo>
                  <a:pt x="15221" y="92092"/>
                </a:lnTo>
                <a:lnTo>
                  <a:pt x="4863" y="136372"/>
                </a:lnTo>
                <a:lnTo>
                  <a:pt x="122" y="186193"/>
                </a:lnTo>
                <a:lnTo>
                  <a:pt x="0" y="188817"/>
                </a:lnTo>
                <a:lnTo>
                  <a:pt x="124" y="206327"/>
                </a:lnTo>
                <a:lnTo>
                  <a:pt x="6764" y="261365"/>
                </a:lnTo>
                <a:lnTo>
                  <a:pt x="21607" y="304672"/>
                </a:lnTo>
                <a:lnTo>
                  <a:pt x="44356" y="341883"/>
                </a:lnTo>
                <a:lnTo>
                  <a:pt x="91250" y="380301"/>
                </a:lnTo>
                <a:lnTo>
                  <a:pt x="147480" y="388619"/>
                </a:lnTo>
                <a:lnTo>
                  <a:pt x="162745" y="385177"/>
                </a:lnTo>
                <a:lnTo>
                  <a:pt x="177118" y="378317"/>
                </a:lnTo>
                <a:lnTo>
                  <a:pt x="190610" y="368099"/>
                </a:lnTo>
                <a:lnTo>
                  <a:pt x="201704" y="356221"/>
                </a:lnTo>
                <a:lnTo>
                  <a:pt x="160074" y="356221"/>
                </a:lnTo>
                <a:lnTo>
                  <a:pt x="148685" y="354583"/>
                </a:lnTo>
                <a:lnTo>
                  <a:pt x="105157" y="330580"/>
                </a:lnTo>
                <a:lnTo>
                  <a:pt x="75455" y="294893"/>
                </a:lnTo>
                <a:lnTo>
                  <a:pt x="59850" y="269112"/>
                </a:lnTo>
                <a:lnTo>
                  <a:pt x="63501" y="255772"/>
                </a:lnTo>
                <a:lnTo>
                  <a:pt x="64785" y="251586"/>
                </a:lnTo>
                <a:lnTo>
                  <a:pt x="52230" y="251586"/>
                </a:lnTo>
                <a:lnTo>
                  <a:pt x="36621" y="202973"/>
                </a:lnTo>
                <a:lnTo>
                  <a:pt x="30084" y="156765"/>
                </a:lnTo>
                <a:lnTo>
                  <a:pt x="29973" y="146224"/>
                </a:lnTo>
                <a:lnTo>
                  <a:pt x="30072" y="137286"/>
                </a:lnTo>
                <a:lnTo>
                  <a:pt x="34529" y="92995"/>
                </a:lnTo>
                <a:lnTo>
                  <a:pt x="46477" y="51937"/>
                </a:lnTo>
                <a:lnTo>
                  <a:pt x="70391" y="6984"/>
                </a:lnTo>
                <a:lnTo>
                  <a:pt x="68486" y="4698"/>
                </a:lnTo>
                <a:lnTo>
                  <a:pt x="66708" y="2285"/>
                </a:lnTo>
                <a:lnTo>
                  <a:pt x="64930" y="0"/>
                </a:lnTo>
                <a:close/>
              </a:path>
              <a:path w="234950" h="388620">
                <a:moveTo>
                  <a:pt x="217841" y="186193"/>
                </a:moveTo>
                <a:lnTo>
                  <a:pt x="122570" y="186193"/>
                </a:lnTo>
                <a:lnTo>
                  <a:pt x="137066" y="188213"/>
                </a:lnTo>
                <a:lnTo>
                  <a:pt x="151661" y="194010"/>
                </a:lnTo>
                <a:lnTo>
                  <a:pt x="192184" y="228853"/>
                </a:lnTo>
                <a:lnTo>
                  <a:pt x="213508" y="272663"/>
                </a:lnTo>
                <a:lnTo>
                  <a:pt x="215298" y="287781"/>
                </a:lnTo>
                <a:lnTo>
                  <a:pt x="214470" y="302404"/>
                </a:lnTo>
                <a:lnTo>
                  <a:pt x="200058" y="337819"/>
                </a:lnTo>
                <a:lnTo>
                  <a:pt x="160074" y="356221"/>
                </a:lnTo>
                <a:lnTo>
                  <a:pt x="201704" y="356221"/>
                </a:lnTo>
                <a:lnTo>
                  <a:pt x="229236" y="305911"/>
                </a:lnTo>
                <a:lnTo>
                  <a:pt x="234856" y="249808"/>
                </a:lnTo>
                <a:lnTo>
                  <a:pt x="231712" y="226065"/>
                </a:lnTo>
                <a:lnTo>
                  <a:pt x="225902" y="204549"/>
                </a:lnTo>
                <a:lnTo>
                  <a:pt x="217841" y="186193"/>
                </a:lnTo>
                <a:close/>
              </a:path>
              <a:path w="234950" h="388620">
                <a:moveTo>
                  <a:pt x="146718" y="137286"/>
                </a:moveTo>
                <a:lnTo>
                  <a:pt x="101623" y="156271"/>
                </a:lnTo>
                <a:lnTo>
                  <a:pt x="77036" y="187061"/>
                </a:lnTo>
                <a:lnTo>
                  <a:pt x="58625" y="227808"/>
                </a:lnTo>
                <a:lnTo>
                  <a:pt x="52230" y="251586"/>
                </a:lnTo>
                <a:lnTo>
                  <a:pt x="64785" y="251586"/>
                </a:lnTo>
                <a:lnTo>
                  <a:pt x="66962" y="244490"/>
                </a:lnTo>
                <a:lnTo>
                  <a:pt x="70201" y="235065"/>
                </a:lnTo>
                <a:lnTo>
                  <a:pt x="96436" y="195964"/>
                </a:lnTo>
                <a:lnTo>
                  <a:pt x="122570" y="186193"/>
                </a:lnTo>
                <a:lnTo>
                  <a:pt x="217841" y="186193"/>
                </a:lnTo>
                <a:lnTo>
                  <a:pt x="217425" y="185247"/>
                </a:lnTo>
                <a:lnTo>
                  <a:pt x="206281" y="168147"/>
                </a:lnTo>
                <a:lnTo>
                  <a:pt x="192848" y="153914"/>
                </a:lnTo>
                <a:lnTo>
                  <a:pt x="178452" y="144097"/>
                </a:lnTo>
                <a:lnTo>
                  <a:pt x="163079" y="138590"/>
                </a:lnTo>
                <a:lnTo>
                  <a:pt x="146718" y="137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148925" y="7749667"/>
            <a:ext cx="234856" cy="3886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291240" y="7565643"/>
            <a:ext cx="243204" cy="342265"/>
          </a:xfrm>
          <a:custGeom>
            <a:avLst/>
            <a:gdLst/>
            <a:ahLst/>
            <a:cxnLst/>
            <a:rect l="l" t="t" r="r" b="b"/>
            <a:pathLst>
              <a:path w="243204" h="342265">
                <a:moveTo>
                  <a:pt x="80476" y="0"/>
                </a:moveTo>
                <a:lnTo>
                  <a:pt x="31273" y="22306"/>
                </a:lnTo>
                <a:lnTo>
                  <a:pt x="7816" y="64579"/>
                </a:lnTo>
                <a:lnTo>
                  <a:pt x="0" y="117254"/>
                </a:lnTo>
                <a:lnTo>
                  <a:pt x="767" y="139525"/>
                </a:lnTo>
                <a:lnTo>
                  <a:pt x="9483" y="185673"/>
                </a:lnTo>
                <a:lnTo>
                  <a:pt x="28279" y="232378"/>
                </a:lnTo>
                <a:lnTo>
                  <a:pt x="57362" y="276986"/>
                </a:lnTo>
                <a:lnTo>
                  <a:pt x="98859" y="317944"/>
                </a:lnTo>
                <a:lnTo>
                  <a:pt x="143214" y="339089"/>
                </a:lnTo>
                <a:lnTo>
                  <a:pt x="168536" y="342072"/>
                </a:lnTo>
                <a:lnTo>
                  <a:pt x="190823" y="337423"/>
                </a:lnTo>
                <a:lnTo>
                  <a:pt x="209847" y="325320"/>
                </a:lnTo>
                <a:lnTo>
                  <a:pt x="221903" y="310282"/>
                </a:lnTo>
                <a:lnTo>
                  <a:pt x="184150" y="310282"/>
                </a:lnTo>
                <a:lnTo>
                  <a:pt x="169757" y="305561"/>
                </a:lnTo>
                <a:lnTo>
                  <a:pt x="131895" y="279860"/>
                </a:lnTo>
                <a:lnTo>
                  <a:pt x="91652" y="236346"/>
                </a:lnTo>
                <a:lnTo>
                  <a:pt x="67014" y="202041"/>
                </a:lnTo>
                <a:lnTo>
                  <a:pt x="43900" y="164210"/>
                </a:lnTo>
                <a:lnTo>
                  <a:pt x="26850" y="126301"/>
                </a:lnTo>
                <a:lnTo>
                  <a:pt x="20266" y="80317"/>
                </a:lnTo>
                <a:lnTo>
                  <a:pt x="21707" y="69802"/>
                </a:lnTo>
                <a:lnTo>
                  <a:pt x="42483" y="35972"/>
                </a:lnTo>
                <a:lnTo>
                  <a:pt x="55475" y="32224"/>
                </a:lnTo>
                <a:lnTo>
                  <a:pt x="151170" y="32224"/>
                </a:lnTo>
                <a:lnTo>
                  <a:pt x="128799" y="14573"/>
                </a:lnTo>
                <a:lnTo>
                  <a:pt x="104590" y="3369"/>
                </a:lnTo>
                <a:lnTo>
                  <a:pt x="80476" y="0"/>
                </a:lnTo>
                <a:close/>
              </a:path>
              <a:path w="243204" h="342265">
                <a:moveTo>
                  <a:pt x="151170" y="32224"/>
                </a:moveTo>
                <a:lnTo>
                  <a:pt x="55475" y="32224"/>
                </a:lnTo>
                <a:lnTo>
                  <a:pt x="64140" y="33099"/>
                </a:lnTo>
                <a:lnTo>
                  <a:pt x="73640" y="36189"/>
                </a:lnTo>
                <a:lnTo>
                  <a:pt x="114385" y="65500"/>
                </a:lnTo>
                <a:lnTo>
                  <a:pt x="147405" y="102615"/>
                </a:lnTo>
                <a:lnTo>
                  <a:pt x="186902" y="157543"/>
                </a:lnTo>
                <a:lnTo>
                  <a:pt x="213064" y="204850"/>
                </a:lnTo>
                <a:lnTo>
                  <a:pt x="224780" y="244605"/>
                </a:lnTo>
                <a:lnTo>
                  <a:pt x="225256" y="256539"/>
                </a:lnTo>
                <a:lnTo>
                  <a:pt x="224476" y="267688"/>
                </a:lnTo>
                <a:lnTo>
                  <a:pt x="207601" y="304151"/>
                </a:lnTo>
                <a:lnTo>
                  <a:pt x="184150" y="310282"/>
                </a:lnTo>
                <a:lnTo>
                  <a:pt x="221903" y="310282"/>
                </a:lnTo>
                <a:lnTo>
                  <a:pt x="240438" y="260883"/>
                </a:lnTo>
                <a:lnTo>
                  <a:pt x="242804" y="221408"/>
                </a:lnTo>
                <a:lnTo>
                  <a:pt x="240734" y="199739"/>
                </a:lnTo>
                <a:lnTo>
                  <a:pt x="229320" y="153542"/>
                </a:lnTo>
                <a:lnTo>
                  <a:pt x="208174" y="106537"/>
                </a:lnTo>
                <a:lnTo>
                  <a:pt x="177885" y="61340"/>
                </a:lnTo>
                <a:lnTo>
                  <a:pt x="153199" y="33825"/>
                </a:lnTo>
                <a:lnTo>
                  <a:pt x="151170" y="3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91240" y="7565643"/>
            <a:ext cx="242804" cy="3420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14420" y="8773032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0" y="6985"/>
                </a:moveTo>
                <a:lnTo>
                  <a:pt x="3555" y="4699"/>
                </a:lnTo>
                <a:lnTo>
                  <a:pt x="1777" y="2413"/>
                </a:lnTo>
                <a:lnTo>
                  <a:pt x="0" y="0"/>
                </a:lnTo>
                <a:lnTo>
                  <a:pt x="37484" y="16988"/>
                </a:lnTo>
                <a:lnTo>
                  <a:pt x="78231" y="26328"/>
                </a:lnTo>
                <a:lnTo>
                  <a:pt x="120693" y="29623"/>
                </a:lnTo>
                <a:lnTo>
                  <a:pt x="163321" y="28473"/>
                </a:lnTo>
                <a:lnTo>
                  <a:pt x="165100" y="30772"/>
                </a:lnTo>
                <a:lnTo>
                  <a:pt x="167004" y="33108"/>
                </a:lnTo>
                <a:lnTo>
                  <a:pt x="168782" y="35407"/>
                </a:lnTo>
                <a:lnTo>
                  <a:pt x="163702" y="35763"/>
                </a:lnTo>
                <a:lnTo>
                  <a:pt x="158750" y="36055"/>
                </a:lnTo>
                <a:lnTo>
                  <a:pt x="153796" y="36258"/>
                </a:lnTo>
                <a:lnTo>
                  <a:pt x="142952" y="37155"/>
                </a:lnTo>
                <a:lnTo>
                  <a:pt x="134667" y="38938"/>
                </a:lnTo>
                <a:lnTo>
                  <a:pt x="129026" y="41730"/>
                </a:lnTo>
                <a:lnTo>
                  <a:pt x="126110" y="45656"/>
                </a:lnTo>
                <a:lnTo>
                  <a:pt x="126416" y="49566"/>
                </a:lnTo>
                <a:lnTo>
                  <a:pt x="129222" y="55659"/>
                </a:lnTo>
                <a:lnTo>
                  <a:pt x="134504" y="63906"/>
                </a:lnTo>
                <a:lnTo>
                  <a:pt x="142239" y="74282"/>
                </a:lnTo>
                <a:lnTo>
                  <a:pt x="166719" y="105396"/>
                </a:lnTo>
                <a:lnTo>
                  <a:pt x="191198" y="136517"/>
                </a:lnTo>
                <a:lnTo>
                  <a:pt x="215677" y="167635"/>
                </a:lnTo>
                <a:lnTo>
                  <a:pt x="240156" y="198742"/>
                </a:lnTo>
                <a:lnTo>
                  <a:pt x="250340" y="212405"/>
                </a:lnTo>
                <a:lnTo>
                  <a:pt x="258381" y="224626"/>
                </a:lnTo>
                <a:lnTo>
                  <a:pt x="264231" y="235402"/>
                </a:lnTo>
                <a:lnTo>
                  <a:pt x="267842" y="244729"/>
                </a:lnTo>
                <a:lnTo>
                  <a:pt x="268789" y="252635"/>
                </a:lnTo>
                <a:lnTo>
                  <a:pt x="267223" y="259554"/>
                </a:lnTo>
                <a:lnTo>
                  <a:pt x="263396" y="265633"/>
                </a:lnTo>
                <a:lnTo>
                  <a:pt x="257555" y="271018"/>
                </a:lnTo>
                <a:lnTo>
                  <a:pt x="250299" y="274174"/>
                </a:lnTo>
                <a:lnTo>
                  <a:pt x="240649" y="274612"/>
                </a:lnTo>
                <a:lnTo>
                  <a:pt x="228784" y="272068"/>
                </a:lnTo>
                <a:lnTo>
                  <a:pt x="192738" y="251069"/>
                </a:lnTo>
                <a:lnTo>
                  <a:pt x="165691" y="223338"/>
                </a:lnTo>
                <a:lnTo>
                  <a:pt x="143255" y="195237"/>
                </a:lnTo>
                <a:lnTo>
                  <a:pt x="141096" y="192557"/>
                </a:lnTo>
                <a:lnTo>
                  <a:pt x="141604" y="192938"/>
                </a:lnTo>
                <a:lnTo>
                  <a:pt x="142747" y="193509"/>
                </a:lnTo>
                <a:lnTo>
                  <a:pt x="146303" y="196811"/>
                </a:lnTo>
                <a:lnTo>
                  <a:pt x="152653" y="202069"/>
                </a:lnTo>
                <a:lnTo>
                  <a:pt x="157352" y="205714"/>
                </a:lnTo>
                <a:lnTo>
                  <a:pt x="163067" y="210299"/>
                </a:lnTo>
                <a:lnTo>
                  <a:pt x="169163" y="215646"/>
                </a:lnTo>
                <a:lnTo>
                  <a:pt x="174789" y="220441"/>
                </a:lnTo>
                <a:lnTo>
                  <a:pt x="182165" y="227017"/>
                </a:lnTo>
                <a:lnTo>
                  <a:pt x="191327" y="235428"/>
                </a:lnTo>
                <a:lnTo>
                  <a:pt x="202310" y="245732"/>
                </a:lnTo>
                <a:lnTo>
                  <a:pt x="209089" y="251685"/>
                </a:lnTo>
                <a:lnTo>
                  <a:pt x="215296" y="256420"/>
                </a:lnTo>
                <a:lnTo>
                  <a:pt x="220884" y="259939"/>
                </a:lnTo>
                <a:lnTo>
                  <a:pt x="225805" y="262242"/>
                </a:lnTo>
                <a:lnTo>
                  <a:pt x="230377" y="263867"/>
                </a:lnTo>
                <a:lnTo>
                  <a:pt x="233299" y="263220"/>
                </a:lnTo>
                <a:lnTo>
                  <a:pt x="234314" y="260362"/>
                </a:lnTo>
                <a:lnTo>
                  <a:pt x="234950" y="257302"/>
                </a:lnTo>
                <a:lnTo>
                  <a:pt x="231520" y="250609"/>
                </a:lnTo>
                <a:lnTo>
                  <a:pt x="189144" y="196618"/>
                </a:lnTo>
                <a:lnTo>
                  <a:pt x="154987" y="153157"/>
                </a:lnTo>
                <a:lnTo>
                  <a:pt x="120806" y="109689"/>
                </a:lnTo>
                <a:lnTo>
                  <a:pt x="86613" y="66217"/>
                </a:lnTo>
                <a:lnTo>
                  <a:pt x="58546" y="35991"/>
                </a:lnTo>
                <a:lnTo>
                  <a:pt x="45338" y="28295"/>
                </a:lnTo>
                <a:lnTo>
                  <a:pt x="38161" y="24308"/>
                </a:lnTo>
                <a:lnTo>
                  <a:pt x="31257" y="20642"/>
                </a:lnTo>
                <a:lnTo>
                  <a:pt x="24568" y="17221"/>
                </a:lnTo>
                <a:lnTo>
                  <a:pt x="18033" y="13970"/>
                </a:lnTo>
                <a:lnTo>
                  <a:pt x="13715" y="11811"/>
                </a:lnTo>
                <a:lnTo>
                  <a:pt x="9525" y="9398"/>
                </a:lnTo>
                <a:lnTo>
                  <a:pt x="5460" y="6985"/>
                </a:lnTo>
                <a:close/>
              </a:path>
            </a:pathLst>
          </a:custGeom>
          <a:ln w="6350">
            <a:solidFill>
              <a:srgbClr val="A4A4A4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970782" y="6947027"/>
            <a:ext cx="2566437" cy="25061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420747" y="1278889"/>
            <a:ext cx="3214370" cy="16510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73355">
              <a:lnSpc>
                <a:spcPts val="1275"/>
              </a:lnSpc>
            </a:pPr>
            <a:r>
              <a:rPr dirty="0" sz="1100" spc="-5" b="1">
                <a:latin typeface="Times New Roman"/>
                <a:cs typeface="Times New Roman"/>
              </a:rPr>
              <a:t>**** </a:t>
            </a:r>
            <a:r>
              <a:rPr dirty="0" sz="1100" spc="-70" b="1">
                <a:latin typeface="Times New Roman"/>
                <a:cs typeface="Times New Roman"/>
              </a:rPr>
              <a:t>ةيرازولا </a:t>
            </a:r>
            <a:r>
              <a:rPr dirty="0" sz="1100" spc="-130" b="1">
                <a:latin typeface="Times New Roman"/>
                <a:cs typeface="Times New Roman"/>
              </a:rPr>
              <a:t>عطقلا  </a:t>
            </a:r>
            <a:r>
              <a:rPr dirty="0" sz="1100" spc="-180" b="1">
                <a:latin typeface="Times New Roman"/>
                <a:cs typeface="Times New Roman"/>
              </a:rPr>
              <a:t>ةلئسأ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95" b="1">
                <a:latin typeface="Times New Roman"/>
                <a:cs typeface="Times New Roman"/>
              </a:rPr>
              <a:t>ةمدختسملا  </a:t>
            </a:r>
            <a:r>
              <a:rPr dirty="0" sz="1100" spc="-114" b="1">
                <a:latin typeface="Times New Roman"/>
                <a:cs typeface="Times New Roman"/>
              </a:rPr>
              <a:t>ةيرورضلا</a:t>
            </a:r>
            <a:r>
              <a:rPr dirty="0" sz="1100" spc="-40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تاملكلا</a:t>
            </a:r>
            <a:r>
              <a:rPr dirty="0" sz="1100" spc="-60" b="1">
                <a:latin typeface="Georgia"/>
                <a:cs typeface="Georgia"/>
              </a:rPr>
              <a:t>****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62454" y="5990209"/>
            <a:ext cx="2835275" cy="16510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0" rIns="0" bIns="0" rtlCol="0" vert="horz">
            <a:spAutoFit/>
          </a:bodyPr>
          <a:lstStyle/>
          <a:p>
            <a:pPr marL="103505">
              <a:lnSpc>
                <a:spcPts val="1275"/>
              </a:lnSpc>
            </a:pPr>
            <a:r>
              <a:rPr dirty="0" sz="1100" spc="-5" b="1">
                <a:latin typeface="Times New Roman"/>
                <a:cs typeface="Times New Roman"/>
              </a:rPr>
              <a:t>*** </a:t>
            </a:r>
            <a:r>
              <a:rPr dirty="0" sz="1100" spc="-40" b="1">
                <a:latin typeface="Times New Roman"/>
                <a:cs typeface="Times New Roman"/>
              </a:rPr>
              <a:t>يرازولا </a:t>
            </a:r>
            <a:r>
              <a:rPr dirty="0" sz="1100" spc="-75" b="1">
                <a:latin typeface="Times New Roman"/>
                <a:cs typeface="Times New Roman"/>
              </a:rPr>
              <a:t>ناحتملاا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114" b="1">
                <a:latin typeface="Times New Roman"/>
                <a:cs typeface="Times New Roman"/>
              </a:rPr>
              <a:t>ةعطقلا  </a:t>
            </a:r>
            <a:r>
              <a:rPr dirty="0" sz="1100" spc="-180" b="1">
                <a:latin typeface="Times New Roman"/>
                <a:cs typeface="Times New Roman"/>
              </a:rPr>
              <a:t>ةلئسأ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عم </a:t>
            </a:r>
            <a:r>
              <a:rPr dirty="0" sz="1100" spc="-165" b="1">
                <a:latin typeface="Times New Roman"/>
                <a:cs typeface="Times New Roman"/>
              </a:rPr>
              <a:t>لماعتت  </a:t>
            </a:r>
            <a:r>
              <a:rPr dirty="0" sz="1100" spc="-204" b="1">
                <a:latin typeface="Times New Roman"/>
                <a:cs typeface="Times New Roman"/>
              </a:rPr>
              <a:t>فيك    </a:t>
            </a:r>
            <a:r>
              <a:rPr dirty="0" sz="1100" spc="-15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***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10360" y="7698993"/>
            <a:ext cx="6048375" cy="165100"/>
          </a:xfrm>
          <a:custGeom>
            <a:avLst/>
            <a:gdLst/>
            <a:ahLst/>
            <a:cxnLst/>
            <a:rect l="l" t="t" r="r" b="b"/>
            <a:pathLst>
              <a:path w="6048375" h="165100">
                <a:moveTo>
                  <a:pt x="0" y="164591"/>
                </a:moveTo>
                <a:lnTo>
                  <a:pt x="6048121" y="164591"/>
                </a:lnTo>
                <a:lnTo>
                  <a:pt x="6048121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28339" y="7860538"/>
            <a:ext cx="3530600" cy="165100"/>
          </a:xfrm>
          <a:custGeom>
            <a:avLst/>
            <a:gdLst/>
            <a:ahLst/>
            <a:cxnLst/>
            <a:rect l="l" t="t" r="r" b="b"/>
            <a:pathLst>
              <a:path w="3530600" h="165100">
                <a:moveTo>
                  <a:pt x="0" y="164591"/>
                </a:moveTo>
                <a:lnTo>
                  <a:pt x="3530218" y="164591"/>
                </a:lnTo>
                <a:lnTo>
                  <a:pt x="3530218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28241" y="8535669"/>
            <a:ext cx="5830570" cy="165100"/>
          </a:xfrm>
          <a:custGeom>
            <a:avLst/>
            <a:gdLst/>
            <a:ahLst/>
            <a:cxnLst/>
            <a:rect l="l" t="t" r="r" b="b"/>
            <a:pathLst>
              <a:path w="5830570" h="165100">
                <a:moveTo>
                  <a:pt x="0" y="164591"/>
                </a:moveTo>
                <a:lnTo>
                  <a:pt x="5830189" y="164591"/>
                </a:lnTo>
                <a:lnTo>
                  <a:pt x="5830189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033139" y="8695638"/>
            <a:ext cx="3225800" cy="165100"/>
          </a:xfrm>
          <a:custGeom>
            <a:avLst/>
            <a:gdLst/>
            <a:ahLst/>
            <a:cxnLst/>
            <a:rect l="l" t="t" r="r" b="b"/>
            <a:pathLst>
              <a:path w="3225800" h="165100">
                <a:moveTo>
                  <a:pt x="0" y="164591"/>
                </a:moveTo>
                <a:lnTo>
                  <a:pt x="3225418" y="164591"/>
                </a:lnTo>
                <a:lnTo>
                  <a:pt x="3225418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88258" y="8857183"/>
            <a:ext cx="4170679" cy="165100"/>
          </a:xfrm>
          <a:custGeom>
            <a:avLst/>
            <a:gdLst/>
            <a:ahLst/>
            <a:cxnLst/>
            <a:rect l="l" t="t" r="r" b="b"/>
            <a:pathLst>
              <a:path w="4170679" h="165100">
                <a:moveTo>
                  <a:pt x="0" y="164592"/>
                </a:moveTo>
                <a:lnTo>
                  <a:pt x="4170299" y="164592"/>
                </a:lnTo>
                <a:lnTo>
                  <a:pt x="4170299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557276" y="6154801"/>
            <a:ext cx="6713855" cy="2877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29200">
              <a:lnSpc>
                <a:spcPts val="1260"/>
              </a:lnSpc>
            </a:pPr>
            <a:r>
              <a:rPr dirty="0" sz="1100" spc="-5" b="1">
                <a:latin typeface="Georgia"/>
                <a:cs typeface="Georgia"/>
              </a:rPr>
              <a:t>Question Number one</a:t>
            </a:r>
            <a:r>
              <a:rPr dirty="0" sz="1100" spc="-50" b="1">
                <a:latin typeface="Georgia"/>
                <a:cs typeface="Georgia"/>
              </a:rPr>
              <a:t> </a:t>
            </a:r>
            <a:r>
              <a:rPr dirty="0" sz="1100" b="1">
                <a:latin typeface="Georgia"/>
                <a:cs typeface="Georgia"/>
              </a:rPr>
              <a:t>.  </a:t>
            </a:r>
            <a:r>
              <a:rPr dirty="0" sz="1100" spc="-5" b="1">
                <a:latin typeface="Georgia"/>
                <a:cs typeface="Georgia"/>
              </a:rPr>
              <a:t>A.</a:t>
            </a:r>
            <a:endParaRPr sz="1100">
              <a:latin typeface="Georgia"/>
              <a:cs typeface="Georgia"/>
            </a:endParaRPr>
          </a:p>
          <a:p>
            <a:pPr marL="161925" indent="-1492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62560" algn="l"/>
              </a:tabLst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 </a:t>
            </a:r>
            <a:r>
              <a:rPr dirty="0" sz="1100" b="1">
                <a:latin typeface="Arial Black"/>
                <a:cs typeface="Arial Black"/>
              </a:rPr>
              <a:t>Write </a:t>
            </a:r>
            <a:r>
              <a:rPr dirty="0" sz="1100" spc="-5" b="1">
                <a:latin typeface="Arial Black"/>
                <a:cs typeface="Arial Black"/>
              </a:rPr>
              <a:t>down </a:t>
            </a:r>
            <a:r>
              <a:rPr dirty="0" sz="1100" b="1">
                <a:latin typeface="Arial Black"/>
                <a:cs typeface="Arial Black"/>
              </a:rPr>
              <a:t>two </a:t>
            </a:r>
            <a:r>
              <a:rPr dirty="0" sz="1100" spc="-5" b="1">
                <a:latin typeface="Arial Black"/>
                <a:cs typeface="Arial Black"/>
              </a:rPr>
              <a:t>of </a:t>
            </a:r>
            <a:r>
              <a:rPr dirty="0" sz="1100" b="1">
                <a:latin typeface="Arial Black"/>
                <a:cs typeface="Arial Black"/>
              </a:rPr>
              <a:t>them / Write them down.</a:t>
            </a:r>
            <a:endParaRPr sz="1100">
              <a:latin typeface="Arial Black"/>
              <a:cs typeface="Arial Black"/>
            </a:endParaRPr>
          </a:p>
          <a:p>
            <a:pPr marL="181610" indent="-168910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182245" algn="l"/>
              </a:tabLst>
            </a:pPr>
            <a:r>
              <a:rPr dirty="0" sz="1100" spc="-5" b="1">
                <a:latin typeface="Georgia"/>
                <a:cs typeface="Georgia"/>
              </a:rPr>
              <a:t>…………………………………………………………… </a:t>
            </a:r>
            <a:r>
              <a:rPr dirty="0" sz="1100" b="1">
                <a:latin typeface="Arial Black"/>
                <a:cs typeface="Arial Black"/>
              </a:rPr>
              <a:t>Write </a:t>
            </a:r>
            <a:r>
              <a:rPr dirty="0" sz="1100" spc="-5" b="1">
                <a:latin typeface="Arial Black"/>
                <a:cs typeface="Arial Black"/>
              </a:rPr>
              <a:t>down </a:t>
            </a:r>
            <a:r>
              <a:rPr dirty="0" sz="1100" b="1">
                <a:latin typeface="Arial Black"/>
                <a:cs typeface="Arial Black"/>
              </a:rPr>
              <a:t>two </a:t>
            </a:r>
            <a:r>
              <a:rPr dirty="0" sz="1100" spc="-5" b="1">
                <a:latin typeface="Arial Black"/>
                <a:cs typeface="Arial Black"/>
              </a:rPr>
              <a:t>of </a:t>
            </a:r>
            <a:r>
              <a:rPr dirty="0" sz="1100" b="1">
                <a:latin typeface="Arial Black"/>
                <a:cs typeface="Arial Black"/>
              </a:rPr>
              <a:t>them / Write them</a:t>
            </a:r>
            <a:r>
              <a:rPr dirty="0" sz="1100" spc="-10" b="1">
                <a:latin typeface="Arial Black"/>
                <a:cs typeface="Arial Black"/>
              </a:rPr>
              <a:t> </a:t>
            </a:r>
            <a:r>
              <a:rPr dirty="0" sz="1100" b="1">
                <a:latin typeface="Arial Black"/>
                <a:cs typeface="Arial Black"/>
              </a:rPr>
              <a:t>down.</a:t>
            </a:r>
            <a:endParaRPr sz="1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9"/>
              </a:spcBef>
              <a:buFont typeface="Georgia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ts val="1295"/>
              </a:lnSpc>
            </a:pPr>
            <a:r>
              <a:rPr dirty="0" sz="1100" spc="-75" b="1">
                <a:latin typeface="Times New Roman"/>
                <a:cs typeface="Times New Roman"/>
              </a:rPr>
              <a:t>لحلا </a:t>
            </a:r>
            <a:r>
              <a:rPr dirty="0" sz="1100" spc="-170" b="1">
                <a:latin typeface="Times New Roman"/>
                <a:cs typeface="Times New Roman"/>
              </a:rPr>
              <a:t>حاتفم   </a:t>
            </a:r>
            <a:r>
              <a:rPr dirty="0" sz="1100" spc="-50" b="1">
                <a:latin typeface="Times New Roman"/>
                <a:cs typeface="Times New Roman"/>
              </a:rPr>
              <a:t>.ةلماك </a:t>
            </a:r>
            <a:r>
              <a:rPr dirty="0" sz="1100" spc="-70" b="1">
                <a:latin typeface="Times New Roman"/>
                <a:cs typeface="Times New Roman"/>
              </a:rPr>
              <a:t>هتملاع </a:t>
            </a:r>
            <a:r>
              <a:rPr dirty="0" sz="1100" spc="-114" b="1">
                <a:latin typeface="Times New Roman"/>
                <a:cs typeface="Times New Roman"/>
              </a:rPr>
              <a:t>ىلع  </a:t>
            </a:r>
            <a:r>
              <a:rPr dirty="0" sz="1100" spc="-200" b="1">
                <a:latin typeface="Times New Roman"/>
                <a:cs typeface="Times New Roman"/>
              </a:rPr>
              <a:t>لصحت    </a:t>
            </a:r>
            <a:r>
              <a:rPr dirty="0" sz="1100" spc="-195" b="1">
                <a:latin typeface="Times New Roman"/>
                <a:cs typeface="Times New Roman"/>
              </a:rPr>
              <a:t>ىتح   </a:t>
            </a:r>
            <a:r>
              <a:rPr dirty="0" sz="1100" spc="-140" b="1">
                <a:latin typeface="Times New Roman"/>
                <a:cs typeface="Times New Roman"/>
              </a:rPr>
              <a:t>لاؤسلاب  </a:t>
            </a:r>
            <a:r>
              <a:rPr dirty="0" sz="1100" spc="-40" b="1">
                <a:latin typeface="Times New Roman"/>
                <a:cs typeface="Times New Roman"/>
              </a:rPr>
              <a:t>بولطم </a:t>
            </a:r>
            <a:r>
              <a:rPr dirty="0" sz="1100" spc="70" b="1">
                <a:latin typeface="Times New Roman"/>
                <a:cs typeface="Times New Roman"/>
              </a:rPr>
              <a:t>وه </a:t>
            </a:r>
            <a:r>
              <a:rPr dirty="0" sz="1100" spc="-114" b="1">
                <a:latin typeface="Times New Roman"/>
                <a:cs typeface="Times New Roman"/>
              </a:rPr>
              <a:t>امب  </a:t>
            </a:r>
            <a:r>
              <a:rPr dirty="0" sz="1100" spc="-235" b="1">
                <a:latin typeface="Times New Roman"/>
                <a:cs typeface="Times New Roman"/>
              </a:rPr>
              <a:t>ديقتلا       </a:t>
            </a:r>
            <a:r>
              <a:rPr dirty="0" sz="1100" spc="-15" b="1">
                <a:latin typeface="Times New Roman"/>
                <a:cs typeface="Times New Roman"/>
              </a:rPr>
              <a:t>لواح </a:t>
            </a:r>
            <a:r>
              <a:rPr dirty="0" sz="1100" spc="-10" b="1">
                <a:latin typeface="Times New Roman"/>
                <a:cs typeface="Times New Roman"/>
              </a:rPr>
              <a:t>امهنم </a:t>
            </a:r>
            <a:r>
              <a:rPr dirty="0" sz="1100" spc="-105" b="1">
                <a:latin typeface="Times New Roman"/>
                <a:cs typeface="Times New Roman"/>
              </a:rPr>
              <a:t>لك  </a:t>
            </a:r>
            <a:r>
              <a:rPr dirty="0" sz="1100" spc="-114" b="1">
                <a:latin typeface="Times New Roman"/>
                <a:cs typeface="Times New Roman"/>
              </a:rPr>
              <a:t>ىلع  </a:t>
            </a:r>
            <a:r>
              <a:rPr dirty="0" sz="1100" spc="-245" b="1">
                <a:latin typeface="Times New Roman"/>
                <a:cs typeface="Times New Roman"/>
              </a:rPr>
              <a:t>نيتطقن         </a:t>
            </a:r>
            <a:r>
              <a:rPr dirty="0" sz="1100" spc="-155" b="1">
                <a:latin typeface="Times New Roman"/>
                <a:cs typeface="Times New Roman"/>
              </a:rPr>
              <a:t>ركذت  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-155" b="1">
                <a:latin typeface="Times New Roman"/>
                <a:cs typeface="Times New Roman"/>
              </a:rPr>
              <a:t>نيلاؤسلا  </a:t>
            </a:r>
            <a:r>
              <a:rPr dirty="0" sz="1100" spc="-70" b="1">
                <a:latin typeface="Times New Roman"/>
                <a:cs typeface="Times New Roman"/>
              </a:rPr>
              <a:t>نيذه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65" b="1">
                <a:latin typeface="Times New Roman"/>
                <a:cs typeface="Times New Roman"/>
              </a:rPr>
              <a:t>بولطملا</a:t>
            </a:r>
            <a:r>
              <a:rPr dirty="0" sz="1100" spc="60" b="1">
                <a:latin typeface="Times New Roman"/>
                <a:cs typeface="Times New Roman"/>
              </a:rPr>
              <a:t> </a:t>
            </a:r>
            <a:r>
              <a:rPr dirty="0" sz="1100" spc="-150" b="1">
                <a:latin typeface="Times New Roman"/>
                <a:cs typeface="Times New Roman"/>
              </a:rPr>
              <a:t>نوكي</a:t>
            </a: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ts val="1295"/>
              </a:lnSpc>
            </a:pPr>
            <a:r>
              <a:rPr dirty="0" sz="1100" spc="-5" b="1">
                <a:latin typeface="Georgia"/>
                <a:cs typeface="Georgia"/>
              </a:rPr>
              <a:t>Write   </a:t>
            </a:r>
            <a:r>
              <a:rPr dirty="0" sz="1100" spc="-80" b="1">
                <a:latin typeface="Times New Roman"/>
                <a:cs typeface="Times New Roman"/>
              </a:rPr>
              <a:t>ةملك </a:t>
            </a:r>
            <a:r>
              <a:rPr dirty="0" sz="1100" spc="-250" b="1">
                <a:latin typeface="Times New Roman"/>
                <a:cs typeface="Times New Roman"/>
              </a:rPr>
              <a:t>لبق          </a:t>
            </a:r>
            <a:r>
              <a:rPr dirty="0" sz="1100" spc="-185" b="1">
                <a:latin typeface="Times New Roman"/>
                <a:cs typeface="Times New Roman"/>
              </a:rPr>
              <a:t>يتلا  </a:t>
            </a:r>
            <a:r>
              <a:rPr dirty="0" sz="1100" spc="-110" b="1">
                <a:latin typeface="Times New Roman"/>
                <a:cs typeface="Times New Roman"/>
              </a:rPr>
              <a:t> </a:t>
            </a:r>
            <a:r>
              <a:rPr dirty="0" sz="1100" spc="-125" b="1">
                <a:latin typeface="Times New Roman"/>
                <a:cs typeface="Times New Roman"/>
              </a:rPr>
              <a:t>ةرابعلا</a:t>
            </a:r>
            <a:endParaRPr sz="1100">
              <a:latin typeface="Times New Roman"/>
              <a:cs typeface="Times New Roman"/>
            </a:endParaRPr>
          </a:p>
          <a:p>
            <a:pPr marL="180340" indent="-167640">
              <a:lnSpc>
                <a:spcPct val="100000"/>
              </a:lnSpc>
              <a:spcBef>
                <a:spcPts val="135"/>
              </a:spcBef>
              <a:buFont typeface="Georgia"/>
              <a:buAutoNum type="arabicPeriod" startAt="3"/>
              <a:tabLst>
                <a:tab pos="180340" algn="l"/>
              </a:tabLst>
            </a:pPr>
            <a:r>
              <a:rPr dirty="0" sz="1100" b="1">
                <a:latin typeface="Arial Black"/>
                <a:cs typeface="Arial Black"/>
              </a:rPr>
              <a:t>Quote /Write </a:t>
            </a:r>
            <a:r>
              <a:rPr dirty="0" sz="1100" spc="-5" b="1">
                <a:latin typeface="Arial Black"/>
                <a:cs typeface="Arial Black"/>
              </a:rPr>
              <a:t>down </a:t>
            </a:r>
            <a:r>
              <a:rPr dirty="0" sz="1100" b="1">
                <a:latin typeface="Arial Black"/>
                <a:cs typeface="Arial Black"/>
              </a:rPr>
              <a:t>the </a:t>
            </a:r>
            <a:r>
              <a:rPr dirty="0" sz="1100" spc="-5" b="1">
                <a:latin typeface="Arial Black"/>
                <a:cs typeface="Arial Black"/>
              </a:rPr>
              <a:t>sentence </a:t>
            </a:r>
            <a:r>
              <a:rPr dirty="0" sz="1100" b="1">
                <a:latin typeface="Arial Black"/>
                <a:cs typeface="Arial Black"/>
              </a:rPr>
              <a:t>which indicates </a:t>
            </a:r>
            <a:r>
              <a:rPr dirty="0" sz="1100" spc="-5" b="1">
                <a:latin typeface="Arial Black"/>
                <a:cs typeface="Arial Black"/>
              </a:rPr>
              <a:t>that</a:t>
            </a:r>
            <a:r>
              <a:rPr dirty="0" sz="1100" spc="-60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………………………………..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Georgia"/>
              <a:buAutoNum type="arabicPeriod" startAt="3"/>
            </a:pPr>
            <a:endParaRPr sz="1100">
              <a:latin typeface="Times New Roman"/>
              <a:cs typeface="Times New Roman"/>
            </a:endParaRPr>
          </a:p>
          <a:p>
            <a:pPr algn="r" marR="6985">
              <a:lnSpc>
                <a:spcPts val="1295"/>
              </a:lnSpc>
            </a:pPr>
            <a:r>
              <a:rPr dirty="0" sz="1100" spc="-225" b="1">
                <a:latin typeface="Times New Roman"/>
                <a:cs typeface="Times New Roman"/>
              </a:rPr>
              <a:t>ثيحب      </a:t>
            </a:r>
            <a:r>
              <a:rPr dirty="0" sz="1100" spc="-60" b="1">
                <a:latin typeface="Times New Roman"/>
                <a:cs typeface="Times New Roman"/>
              </a:rPr>
              <a:t>ةلماك </a:t>
            </a:r>
            <a:r>
              <a:rPr dirty="0" sz="1100" spc="-150" b="1">
                <a:latin typeface="Times New Roman"/>
                <a:cs typeface="Times New Roman"/>
              </a:rPr>
              <a:t>اهبتكا  </a:t>
            </a:r>
            <a:r>
              <a:rPr dirty="0" sz="1100" spc="-210" b="1">
                <a:latin typeface="Times New Roman"/>
                <a:cs typeface="Times New Roman"/>
              </a:rPr>
              <a:t>مث    </a:t>
            </a:r>
            <a:r>
              <a:rPr dirty="0" sz="1100" spc="-135" b="1">
                <a:latin typeface="Times New Roman"/>
                <a:cs typeface="Times New Roman"/>
              </a:rPr>
              <a:t>صنلا 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40" b="1">
                <a:latin typeface="Times New Roman"/>
                <a:cs typeface="Times New Roman"/>
              </a:rPr>
              <a:t>ةبسانملا  </a:t>
            </a:r>
            <a:r>
              <a:rPr dirty="0" sz="1100" spc="-70" b="1">
                <a:latin typeface="Times New Roman"/>
                <a:cs typeface="Times New Roman"/>
              </a:rPr>
              <a:t>ةلمجلا </a:t>
            </a:r>
            <a:r>
              <a:rPr dirty="0" sz="1100" spc="-190" b="1">
                <a:latin typeface="Times New Roman"/>
                <a:cs typeface="Times New Roman"/>
              </a:rPr>
              <a:t>ديدحتل       </a:t>
            </a:r>
            <a:r>
              <a:rPr dirty="0" sz="1100" spc="-5" b="1">
                <a:latin typeface="Georgia"/>
                <a:cs typeface="Georgia"/>
              </a:rPr>
              <a:t>that </a:t>
            </a:r>
            <a:r>
              <a:rPr dirty="0" sz="1100" spc="-210" b="1">
                <a:latin typeface="Times New Roman"/>
                <a:cs typeface="Times New Roman"/>
              </a:rPr>
              <a:t>دعب    </a:t>
            </a:r>
            <a:r>
              <a:rPr dirty="0" sz="1100" spc="-114" b="1">
                <a:latin typeface="Times New Roman"/>
                <a:cs typeface="Times New Roman"/>
              </a:rPr>
              <a:t>بوتكم  </a:t>
            </a:r>
            <a:r>
              <a:rPr dirty="0" sz="1100" spc="70" b="1">
                <a:latin typeface="Times New Roman"/>
                <a:cs typeface="Times New Roman"/>
              </a:rPr>
              <a:t>وه </a:t>
            </a:r>
            <a:r>
              <a:rPr dirty="0" sz="1100" spc="-60" b="1">
                <a:latin typeface="Times New Roman"/>
                <a:cs typeface="Times New Roman"/>
              </a:rPr>
              <a:t>امل </a:t>
            </a:r>
            <a:r>
              <a:rPr dirty="0" sz="1100" spc="-215" b="1">
                <a:latin typeface="Times New Roman"/>
                <a:cs typeface="Times New Roman"/>
              </a:rPr>
              <a:t>هبتنا     </a:t>
            </a:r>
            <a:r>
              <a:rPr dirty="0" sz="1100" b="1">
                <a:latin typeface="Times New Roman"/>
                <a:cs typeface="Times New Roman"/>
              </a:rPr>
              <a:t>. </a:t>
            </a:r>
            <a:r>
              <a:rPr dirty="0" sz="1100" spc="-140" b="1">
                <a:latin typeface="Times New Roman"/>
                <a:cs typeface="Times New Roman"/>
              </a:rPr>
              <a:t>صنلا 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45" b="1">
                <a:latin typeface="Times New Roman"/>
                <a:cs typeface="Times New Roman"/>
              </a:rPr>
              <a:t>ةلمج </a:t>
            </a:r>
            <a:r>
              <a:rPr dirty="0" sz="1100" spc="-195" b="1">
                <a:latin typeface="Times New Roman"/>
                <a:cs typeface="Times New Roman"/>
              </a:rPr>
              <a:t>سابتقا    </a:t>
            </a:r>
            <a:r>
              <a:rPr dirty="0" sz="1100" spc="-100" b="1">
                <a:latin typeface="Times New Roman"/>
                <a:cs typeface="Times New Roman"/>
              </a:rPr>
              <a:t>لاؤسلا  </a:t>
            </a:r>
            <a:r>
              <a:rPr dirty="0" sz="1100" spc="45" b="1">
                <a:latin typeface="Times New Roman"/>
                <a:cs typeface="Times New Roman"/>
              </a:rPr>
              <a:t>اذه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-70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بولطملا</a:t>
            </a: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ts val="1295"/>
              </a:lnSpc>
            </a:pPr>
            <a:r>
              <a:rPr dirty="0" sz="1100" spc="-5" b="1">
                <a:latin typeface="Georgia"/>
                <a:cs typeface="Georgia"/>
              </a:rPr>
              <a:t>that </a:t>
            </a:r>
            <a:r>
              <a:rPr dirty="0" sz="1100" spc="-75" b="1">
                <a:latin typeface="Times New Roman"/>
                <a:cs typeface="Times New Roman"/>
              </a:rPr>
              <a:t>ةملك </a:t>
            </a:r>
            <a:r>
              <a:rPr dirty="0" sz="1100" spc="-210" b="1">
                <a:latin typeface="Times New Roman"/>
                <a:cs typeface="Times New Roman"/>
              </a:rPr>
              <a:t>دعب    </a:t>
            </a:r>
            <a:r>
              <a:rPr dirty="0" sz="1100" spc="-185" b="1">
                <a:latin typeface="Times New Roman"/>
                <a:cs typeface="Times New Roman"/>
              </a:rPr>
              <a:t>يتلا   </a:t>
            </a:r>
            <a:r>
              <a:rPr dirty="0" sz="1100" spc="-125" b="1">
                <a:latin typeface="Times New Roman"/>
                <a:cs typeface="Times New Roman"/>
              </a:rPr>
              <a:t>ةرابعلا  </a:t>
            </a:r>
            <a:r>
              <a:rPr dirty="0" sz="1100" spc="-80" b="1">
                <a:latin typeface="Times New Roman"/>
                <a:cs typeface="Times New Roman"/>
              </a:rPr>
              <a:t>لحلا </a:t>
            </a:r>
            <a:r>
              <a:rPr dirty="0" sz="1100" spc="-165" b="1">
                <a:latin typeface="Times New Roman"/>
                <a:cs typeface="Times New Roman"/>
              </a:rPr>
              <a:t>حاتفم     .ةطقنب   </a:t>
            </a:r>
            <a:r>
              <a:rPr dirty="0" sz="1100" spc="-170" b="1">
                <a:latin typeface="Times New Roman"/>
                <a:cs typeface="Times New Roman"/>
              </a:rPr>
              <a:t>يهنت   </a:t>
            </a:r>
            <a:r>
              <a:rPr dirty="0" sz="1100" b="1">
                <a:latin typeface="Times New Roman"/>
                <a:cs typeface="Times New Roman"/>
              </a:rPr>
              <a:t>و </a:t>
            </a:r>
            <a:r>
              <a:rPr dirty="0" sz="1100" spc="-5" b="1">
                <a:latin typeface="Georgia"/>
                <a:cs typeface="Georgia"/>
              </a:rPr>
              <a:t>capital  </a:t>
            </a:r>
            <a:r>
              <a:rPr dirty="0" sz="1100" spc="-120" b="1">
                <a:latin typeface="Times New Roman"/>
                <a:cs typeface="Times New Roman"/>
              </a:rPr>
              <a:t>فرحب </a:t>
            </a:r>
            <a:r>
              <a:rPr dirty="0" sz="1100" spc="-55" b="1">
                <a:latin typeface="Times New Roman"/>
                <a:cs typeface="Times New Roman"/>
              </a:rPr>
              <a:t> </a:t>
            </a:r>
            <a:r>
              <a:rPr dirty="0" sz="1100" spc="-210" b="1">
                <a:latin typeface="Times New Roman"/>
                <a:cs typeface="Times New Roman"/>
              </a:rPr>
              <a:t>أدبت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2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Georgia"/>
              <a:buAutoNum type="arabicPeriod" startAt="4"/>
              <a:tabLst>
                <a:tab pos="185420" algn="l"/>
              </a:tabLst>
            </a:pPr>
            <a:r>
              <a:rPr dirty="0" sz="1100" spc="-5" b="1">
                <a:latin typeface="Arial Black"/>
                <a:cs typeface="Arial Black"/>
              </a:rPr>
              <a:t>Find </a:t>
            </a:r>
            <a:r>
              <a:rPr dirty="0" sz="1100" b="1">
                <a:latin typeface="Arial Black"/>
                <a:cs typeface="Arial Black"/>
              </a:rPr>
              <a:t>a word in the </a:t>
            </a:r>
            <a:r>
              <a:rPr dirty="0" sz="1100" spc="-5" b="1">
                <a:latin typeface="Arial Black"/>
                <a:cs typeface="Arial Black"/>
              </a:rPr>
              <a:t>(first /second/third/fourth/fifth </a:t>
            </a:r>
            <a:r>
              <a:rPr dirty="0" sz="1100" b="1">
                <a:latin typeface="Arial Black"/>
                <a:cs typeface="Arial Black"/>
              </a:rPr>
              <a:t>/ last  ) </a:t>
            </a:r>
            <a:r>
              <a:rPr dirty="0" sz="1100" spc="-5" b="1">
                <a:latin typeface="Arial Black"/>
                <a:cs typeface="Arial Black"/>
              </a:rPr>
              <a:t>paragraph </a:t>
            </a:r>
            <a:r>
              <a:rPr dirty="0" sz="1100" b="1">
                <a:latin typeface="Arial Black"/>
                <a:cs typeface="Arial Black"/>
              </a:rPr>
              <a:t>which</a:t>
            </a:r>
            <a:r>
              <a:rPr dirty="0" sz="1100" spc="60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Arial Black"/>
                <a:cs typeface="Arial Black"/>
              </a:rPr>
              <a:t>means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ts val="1290"/>
              </a:lnSpc>
              <a:spcBef>
                <a:spcPts val="35"/>
              </a:spcBef>
            </a:pPr>
            <a:r>
              <a:rPr dirty="0" sz="1100" spc="-5" b="1">
                <a:latin typeface="Georgia"/>
                <a:cs typeface="Georgia"/>
              </a:rPr>
              <a:t>………………………</a:t>
            </a:r>
            <a:endParaRPr sz="1100">
              <a:latin typeface="Georgia"/>
              <a:cs typeface="Georgia"/>
            </a:endParaRPr>
          </a:p>
          <a:p>
            <a:pPr algn="r" marR="40005">
              <a:lnSpc>
                <a:spcPts val="1260"/>
              </a:lnSpc>
            </a:pPr>
            <a:r>
              <a:rPr dirty="0" sz="1100" spc="-5" b="1">
                <a:latin typeface="Georgia"/>
                <a:cs typeface="Georgia"/>
              </a:rPr>
              <a:t>means  </a:t>
            </a:r>
            <a:r>
              <a:rPr dirty="0" sz="1100" spc="-75" b="1">
                <a:latin typeface="Times New Roman"/>
                <a:cs typeface="Times New Roman"/>
              </a:rPr>
              <a:t>ةملك </a:t>
            </a:r>
            <a:r>
              <a:rPr dirty="0" sz="1100" spc="-210" b="1">
                <a:latin typeface="Times New Roman"/>
                <a:cs typeface="Times New Roman"/>
              </a:rPr>
              <a:t>دعب    </a:t>
            </a:r>
            <a:r>
              <a:rPr dirty="0" sz="1100" spc="-180" b="1">
                <a:latin typeface="Times New Roman"/>
                <a:cs typeface="Times New Roman"/>
              </a:rPr>
              <a:t>يتلا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90" b="1">
                <a:latin typeface="Times New Roman"/>
                <a:cs typeface="Times New Roman"/>
              </a:rPr>
              <a:t>ةملكلا  </a:t>
            </a:r>
            <a:r>
              <a:rPr dirty="0" sz="1100" b="1">
                <a:latin typeface="Times New Roman"/>
                <a:cs typeface="Times New Roman"/>
              </a:rPr>
              <a:t>وأ </a:t>
            </a:r>
            <a:r>
              <a:rPr dirty="0" sz="1100" spc="-125" b="1">
                <a:latin typeface="Times New Roman"/>
                <a:cs typeface="Times New Roman"/>
              </a:rPr>
              <a:t>ةرابعلا  </a:t>
            </a:r>
            <a:r>
              <a:rPr dirty="0" sz="1100" spc="-135" b="1">
                <a:latin typeface="Times New Roman"/>
                <a:cs typeface="Times New Roman"/>
              </a:rPr>
              <a:t>ىنعم  </a:t>
            </a:r>
            <a:r>
              <a:rPr dirty="0" sz="1100" spc="-260" b="1">
                <a:latin typeface="Times New Roman"/>
                <a:cs typeface="Times New Roman"/>
              </a:rPr>
              <a:t>سفن                   </a:t>
            </a:r>
            <a:r>
              <a:rPr dirty="0" sz="1100" spc="-35" b="1">
                <a:latin typeface="Times New Roman"/>
                <a:cs typeface="Times New Roman"/>
              </a:rPr>
              <a:t>اهل </a:t>
            </a:r>
            <a:r>
              <a:rPr dirty="0" sz="1100" spc="-100" b="1">
                <a:latin typeface="Times New Roman"/>
                <a:cs typeface="Times New Roman"/>
              </a:rPr>
              <a:t>لاؤسلا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30" b="1">
                <a:latin typeface="Times New Roman"/>
                <a:cs typeface="Times New Roman"/>
              </a:rPr>
              <a:t>اهمقر </a:t>
            </a:r>
            <a:r>
              <a:rPr dirty="0" sz="1100" spc="-65" b="1">
                <a:latin typeface="Times New Roman"/>
                <a:cs typeface="Times New Roman"/>
              </a:rPr>
              <a:t>ركذ </a:t>
            </a:r>
            <a:r>
              <a:rPr dirty="0" sz="1100" spc="-185" b="1">
                <a:latin typeface="Times New Roman"/>
                <a:cs typeface="Times New Roman"/>
              </a:rPr>
              <a:t>يتلا   </a:t>
            </a:r>
            <a:r>
              <a:rPr dirty="0" sz="1100" spc="-175" b="1">
                <a:latin typeface="Times New Roman"/>
                <a:cs typeface="Times New Roman"/>
              </a:rPr>
              <a:t>ةرقفلا  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75" b="1">
                <a:latin typeface="Times New Roman"/>
                <a:cs typeface="Times New Roman"/>
              </a:rPr>
              <a:t>ةملك </a:t>
            </a:r>
            <a:r>
              <a:rPr dirty="0" sz="1100" spc="-95" b="1">
                <a:latin typeface="Times New Roman"/>
                <a:cs typeface="Times New Roman"/>
              </a:rPr>
              <a:t>داجيإ  </a:t>
            </a:r>
            <a:r>
              <a:rPr dirty="0" sz="1100" spc="-100" b="1">
                <a:latin typeface="Times New Roman"/>
                <a:cs typeface="Times New Roman"/>
              </a:rPr>
              <a:t>لاؤسلا  </a:t>
            </a:r>
            <a:r>
              <a:rPr dirty="0" sz="1100" spc="45" b="1">
                <a:latin typeface="Times New Roman"/>
                <a:cs typeface="Times New Roman"/>
              </a:rPr>
              <a:t>اذه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-170" b="1">
                <a:latin typeface="Times New Roman"/>
                <a:cs typeface="Times New Roman"/>
              </a:rPr>
              <a:t> </a:t>
            </a:r>
            <a:r>
              <a:rPr dirty="0" sz="1100" spc="-65" b="1">
                <a:latin typeface="Times New Roman"/>
                <a:cs typeface="Times New Roman"/>
              </a:rPr>
              <a:t>بولطملا</a:t>
            </a: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ts val="1265"/>
              </a:lnSpc>
            </a:pPr>
            <a:r>
              <a:rPr dirty="0" sz="1100" spc="-100" b="1">
                <a:latin typeface="Times New Roman"/>
                <a:cs typeface="Times New Roman"/>
              </a:rPr>
              <a:t>لاؤسلا </a:t>
            </a:r>
            <a:r>
              <a:rPr dirty="0" sz="1100" spc="45" b="1">
                <a:latin typeface="Times New Roman"/>
                <a:cs typeface="Times New Roman"/>
              </a:rPr>
              <a:t>اذه </a:t>
            </a:r>
            <a:r>
              <a:rPr dirty="0" sz="1100" spc="-114" b="1">
                <a:latin typeface="Times New Roman"/>
                <a:cs typeface="Times New Roman"/>
              </a:rPr>
              <a:t>ىلع  </a:t>
            </a:r>
            <a:r>
              <a:rPr dirty="0" sz="1100" spc="-110" b="1">
                <a:latin typeface="Times New Roman"/>
                <a:cs typeface="Times New Roman"/>
              </a:rPr>
              <a:t>ةباجلإل  </a:t>
            </a:r>
            <a:r>
              <a:rPr dirty="0" sz="1100" spc="-130" b="1">
                <a:latin typeface="Times New Roman"/>
                <a:cs typeface="Times New Roman"/>
              </a:rPr>
              <a:t>عطقلا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40" b="1">
                <a:latin typeface="Times New Roman"/>
                <a:cs typeface="Times New Roman"/>
              </a:rPr>
              <a:t>ةدراولا </a:t>
            </a:r>
            <a:r>
              <a:rPr dirty="0" sz="1100" spc="-85" b="1">
                <a:latin typeface="Times New Roman"/>
                <a:cs typeface="Times New Roman"/>
              </a:rPr>
              <a:t>تادرفملا </a:t>
            </a:r>
            <a:r>
              <a:rPr dirty="0" sz="1100" spc="-100" b="1">
                <a:latin typeface="Times New Roman"/>
                <a:cs typeface="Times New Roman"/>
              </a:rPr>
              <a:t>يناعم </a:t>
            </a:r>
            <a:r>
              <a:rPr dirty="0" sz="1100" spc="-245" b="1">
                <a:latin typeface="Times New Roman"/>
                <a:cs typeface="Times New Roman"/>
              </a:rPr>
              <a:t>ظفحت         </a:t>
            </a:r>
            <a:r>
              <a:rPr dirty="0" sz="1100" b="1">
                <a:latin typeface="Times New Roman"/>
                <a:cs typeface="Times New Roman"/>
              </a:rPr>
              <a:t>نأ</a:t>
            </a:r>
            <a:r>
              <a:rPr dirty="0" sz="1100" spc="195" b="1">
                <a:latin typeface="Times New Roman"/>
                <a:cs typeface="Times New Roman"/>
              </a:rPr>
              <a:t> </a:t>
            </a:r>
            <a:r>
              <a:rPr dirty="0" sz="1100" spc="-165" b="1">
                <a:latin typeface="Times New Roman"/>
                <a:cs typeface="Times New Roman"/>
              </a:rPr>
              <a:t>كيلع</a:t>
            </a: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ts val="1295"/>
              </a:lnSpc>
            </a:pPr>
            <a:r>
              <a:rPr dirty="0" sz="1100" spc="-245" b="1">
                <a:latin typeface="Times New Roman"/>
                <a:cs typeface="Times New Roman"/>
              </a:rPr>
              <a:t>.رييغت         </a:t>
            </a:r>
            <a:r>
              <a:rPr dirty="0" sz="1100" b="1">
                <a:latin typeface="Times New Roman"/>
                <a:cs typeface="Times New Roman"/>
              </a:rPr>
              <a:t>نود </a:t>
            </a:r>
            <a:r>
              <a:rPr dirty="0" sz="1100" spc="-55" b="1">
                <a:latin typeface="Times New Roman"/>
                <a:cs typeface="Times New Roman"/>
              </a:rPr>
              <a:t>امامت </a:t>
            </a:r>
            <a:r>
              <a:rPr dirty="0" sz="1100" spc="-135" b="1">
                <a:latin typeface="Times New Roman"/>
                <a:cs typeface="Times New Roman"/>
              </a:rPr>
              <a:t>صنلا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تدرو </a:t>
            </a:r>
            <a:r>
              <a:rPr dirty="0" sz="1100" spc="-40" b="1">
                <a:latin typeface="Times New Roman"/>
                <a:cs typeface="Times New Roman"/>
              </a:rPr>
              <a:t>امك </a:t>
            </a:r>
            <a:r>
              <a:rPr dirty="0" sz="1100" spc="-150" b="1">
                <a:latin typeface="Times New Roman"/>
                <a:cs typeface="Times New Roman"/>
              </a:rPr>
              <a:t>كتباجإ  </a:t>
            </a:r>
            <a:r>
              <a:rPr dirty="0" sz="1100" spc="-229" b="1">
                <a:latin typeface="Times New Roman"/>
                <a:cs typeface="Times New Roman"/>
              </a:rPr>
              <a:t>رتفد      </a:t>
            </a:r>
            <a:r>
              <a:rPr dirty="0" sz="1100" spc="-114" b="1">
                <a:latin typeface="Times New Roman"/>
                <a:cs typeface="Times New Roman"/>
              </a:rPr>
              <a:t>ىلإ  </a:t>
            </a:r>
            <a:r>
              <a:rPr dirty="0" sz="1100" spc="-120" b="1">
                <a:latin typeface="Times New Roman"/>
                <a:cs typeface="Times New Roman"/>
              </a:rPr>
              <a:t>اهلقنا  </a:t>
            </a:r>
            <a:r>
              <a:rPr dirty="0" sz="1100" spc="-85" b="1">
                <a:latin typeface="Times New Roman"/>
                <a:cs typeface="Times New Roman"/>
              </a:rPr>
              <a:t>ةباجلإا </a:t>
            </a:r>
            <a:r>
              <a:rPr dirty="0" sz="1100" spc="-165" b="1">
                <a:latin typeface="Times New Roman"/>
                <a:cs typeface="Times New Roman"/>
              </a:rPr>
              <a:t>دجت   </a:t>
            </a:r>
            <a:r>
              <a:rPr dirty="0" sz="1100" spc="-45" b="1">
                <a:latin typeface="Times New Roman"/>
                <a:cs typeface="Times New Roman"/>
              </a:rPr>
              <a:t>امدنع </a:t>
            </a:r>
            <a:r>
              <a:rPr dirty="0" sz="1100" b="1">
                <a:latin typeface="Times New Roman"/>
                <a:cs typeface="Times New Roman"/>
              </a:rPr>
              <a:t>: </a:t>
            </a:r>
            <a:r>
              <a:rPr dirty="0" sz="1100" spc="70" b="1">
                <a:latin typeface="Times New Roman"/>
                <a:cs typeface="Times New Roman"/>
              </a:rPr>
              <a:t>ةماه</a:t>
            </a:r>
            <a:r>
              <a:rPr dirty="0" sz="1100" spc="1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ةظحلام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1070152" y="1679701"/>
          <a:ext cx="5966460" cy="3870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410"/>
                <a:gridCol w="1028700"/>
                <a:gridCol w="2115947"/>
                <a:gridCol w="1028699"/>
              </a:tblGrid>
              <a:tr h="166115">
                <a:tc>
                  <a:txBody>
                    <a:bodyPr/>
                    <a:lstStyle/>
                    <a:p>
                      <a:pPr algn="ctr" marR="22288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Find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154">
                        <a:lnSpc>
                          <a:spcPts val="1240"/>
                        </a:lnSpc>
                      </a:pPr>
                      <a:r>
                        <a:rPr dirty="0" sz="1100" spc="-40" b="1">
                          <a:latin typeface="Times New Roman"/>
                          <a:cs typeface="Times New Roman"/>
                        </a:rPr>
                        <a:t>دج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288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Factors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1240"/>
                        </a:lnSpc>
                      </a:pP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لماوع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555625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Quote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5425">
                        <a:lnSpc>
                          <a:spcPts val="1250"/>
                        </a:lnSpc>
                      </a:pPr>
                      <a:r>
                        <a:rPr dirty="0" sz="1100" spc="-235" b="1">
                          <a:latin typeface="Times New Roman"/>
                          <a:cs typeface="Times New Roman"/>
                        </a:rPr>
                        <a:t>سبتقا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5425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Influence,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Impact,</a:t>
                      </a:r>
                      <a:r>
                        <a:rPr dirty="0" sz="1100" spc="-7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Effect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ts val="1250"/>
                        </a:lnSpc>
                      </a:pPr>
                      <a:r>
                        <a:rPr dirty="0" sz="1100" spc="-245" b="1">
                          <a:latin typeface="Times New Roman"/>
                          <a:cs typeface="Times New Roman"/>
                        </a:rPr>
                        <a:t>ريثأت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35941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Underlined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3520">
                        <a:lnSpc>
                          <a:spcPts val="1240"/>
                        </a:lnSpc>
                      </a:pPr>
                      <a:r>
                        <a:rPr dirty="0" sz="1100" spc="-30" b="1">
                          <a:latin typeface="Times New Roman"/>
                          <a:cs typeface="Times New Roman"/>
                        </a:rPr>
                        <a:t>طخ</a:t>
                      </a:r>
                      <a:r>
                        <a:rPr dirty="0" sz="1100" spc="-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4" b="1">
                          <a:latin typeface="Times New Roman"/>
                          <a:cs typeface="Times New Roman"/>
                        </a:rPr>
                        <a:t>هتحت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225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According</a:t>
                      </a:r>
                      <a:r>
                        <a:rPr dirty="0" sz="1100" spc="-6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to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240"/>
                        </a:lnSpc>
                      </a:pPr>
                      <a:r>
                        <a:rPr dirty="0" sz="1100" spc="-130" b="1">
                          <a:latin typeface="Times New Roman"/>
                          <a:cs typeface="Times New Roman"/>
                        </a:rPr>
                        <a:t>بسح 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dirty="0" sz="1100" spc="-120" b="1">
                          <a:latin typeface="Times New Roman"/>
                          <a:cs typeface="Times New Roman"/>
                        </a:rPr>
                        <a:t>ـل</a:t>
                      </a:r>
                      <a:r>
                        <a:rPr dirty="0" sz="11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0" b="1">
                          <a:latin typeface="Times New Roman"/>
                          <a:cs typeface="Times New Roman"/>
                        </a:rPr>
                        <a:t>اقفو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45402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Pronoun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3520">
                        <a:lnSpc>
                          <a:spcPts val="1240"/>
                        </a:lnSpc>
                      </a:pPr>
                      <a:r>
                        <a:rPr dirty="0" sz="1100" spc="-170" b="1">
                          <a:latin typeface="Times New Roman"/>
                          <a:cs typeface="Times New Roman"/>
                        </a:rPr>
                        <a:t>ريمض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154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View ,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Opinion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,</a:t>
                      </a:r>
                      <a:r>
                        <a:rPr dirty="0" sz="1100" spc="-8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Attitude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240"/>
                        </a:lnSpc>
                      </a:pPr>
                      <a:r>
                        <a:rPr dirty="0" sz="1100" spc="-110" b="1">
                          <a:latin typeface="Times New Roman"/>
                          <a:cs typeface="Times New Roman"/>
                        </a:rPr>
                        <a:t>رظن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35" b="1">
                          <a:latin typeface="Times New Roman"/>
                          <a:cs typeface="Times New Roman"/>
                        </a:rPr>
                        <a:t>ةهجو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 marR="22479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Text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6695">
                        <a:lnSpc>
                          <a:spcPts val="1240"/>
                        </a:lnSpc>
                      </a:pPr>
                      <a:r>
                        <a:rPr dirty="0" sz="1100" spc="-160" b="1">
                          <a:latin typeface="Times New Roman"/>
                          <a:cs typeface="Times New Roman"/>
                        </a:rPr>
                        <a:t>صن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352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Sentence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ts val="1240"/>
                        </a:lnSpc>
                      </a:pPr>
                      <a:r>
                        <a:rPr dirty="0" sz="1100" spc="-40" b="1">
                          <a:latin typeface="Times New Roman"/>
                          <a:cs typeface="Times New Roman"/>
                        </a:rPr>
                        <a:t>ةلمج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391160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Paragraph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3520">
                        <a:lnSpc>
                          <a:spcPts val="1240"/>
                        </a:lnSpc>
                      </a:pPr>
                      <a:r>
                        <a:rPr dirty="0" sz="1100" spc="-204" b="1">
                          <a:latin typeface="Times New Roman"/>
                          <a:cs typeface="Times New Roman"/>
                        </a:rPr>
                        <a:t>ةرقف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225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Indicate,</a:t>
                      </a:r>
                      <a:r>
                        <a:rPr dirty="0" sz="1100" spc="-8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Show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1240"/>
                        </a:lnSpc>
                      </a:pPr>
                      <a:r>
                        <a:rPr dirty="0" sz="1100" spc="-315" b="1">
                          <a:latin typeface="Times New Roman"/>
                          <a:cs typeface="Times New Roman"/>
                        </a:rPr>
                        <a:t>نيبي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29" b="1">
                          <a:latin typeface="Times New Roman"/>
                          <a:cs typeface="Times New Roman"/>
                        </a:rPr>
                        <a:t>,ريشي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34734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Write</a:t>
                      </a:r>
                      <a:r>
                        <a:rPr dirty="0" sz="1100" spc="-6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down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3520">
                        <a:lnSpc>
                          <a:spcPts val="1240"/>
                        </a:lnSpc>
                      </a:pPr>
                      <a:r>
                        <a:rPr dirty="0" sz="1100" spc="-155" b="1">
                          <a:latin typeface="Times New Roman"/>
                          <a:cs typeface="Times New Roman"/>
                        </a:rPr>
                        <a:t>بتكا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79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Why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1240"/>
                        </a:lnSpc>
                      </a:pPr>
                      <a:r>
                        <a:rPr dirty="0" sz="1100" spc="-40" b="1">
                          <a:latin typeface="Times New Roman"/>
                          <a:cs typeface="Times New Roman"/>
                        </a:rPr>
                        <a:t>اذامل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421640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Examples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5425">
                        <a:lnSpc>
                          <a:spcPts val="1240"/>
                        </a:lnSpc>
                      </a:pPr>
                      <a:r>
                        <a:rPr dirty="0" sz="1100" spc="-105" b="1">
                          <a:latin typeface="Times New Roman"/>
                          <a:cs typeface="Times New Roman"/>
                        </a:rPr>
                        <a:t>ةلثمأ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79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How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ts val="1240"/>
                        </a:lnSpc>
                      </a:pPr>
                      <a:r>
                        <a:rPr dirty="0" sz="1100" spc="-204" b="1">
                          <a:latin typeface="Times New Roman"/>
                          <a:cs typeface="Times New Roman"/>
                        </a:rPr>
                        <a:t>فيك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021">
                <a:tc>
                  <a:txBody>
                    <a:bodyPr/>
                    <a:lstStyle/>
                    <a:p>
                      <a:pPr marL="467359">
                        <a:lnSpc>
                          <a:spcPts val="1245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Mention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5425">
                        <a:lnSpc>
                          <a:spcPts val="1255"/>
                        </a:lnSpc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ددع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 b="1">
                          <a:latin typeface="Times New Roman"/>
                          <a:cs typeface="Times New Roman"/>
                        </a:rPr>
                        <a:t>ركذا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3520">
                        <a:lnSpc>
                          <a:spcPts val="1245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When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1255"/>
                        </a:lnSpc>
                      </a:pPr>
                      <a:r>
                        <a:rPr dirty="0" sz="1100" spc="-155" b="1">
                          <a:latin typeface="Times New Roman"/>
                          <a:cs typeface="Times New Roman"/>
                        </a:rPr>
                        <a:t>ىتم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marL="9271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Features,</a:t>
                      </a:r>
                      <a:r>
                        <a:rPr dirty="0" sz="1100" spc="-3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Qualities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5425">
                        <a:lnSpc>
                          <a:spcPts val="1240"/>
                        </a:lnSpc>
                      </a:pPr>
                      <a:r>
                        <a:rPr dirty="0" sz="1100" spc="-160" b="1">
                          <a:latin typeface="Times New Roman"/>
                          <a:cs typeface="Times New Roman"/>
                        </a:rPr>
                        <a:t>صئاصخ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0979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Who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ts val="1240"/>
                        </a:lnSpc>
                      </a:pPr>
                      <a:r>
                        <a:rPr dirty="0" sz="1100" spc="30" b="1">
                          <a:latin typeface="Times New Roman"/>
                          <a:cs typeface="Times New Roman"/>
                        </a:rPr>
                        <a:t>نم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17462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Objectives,</a:t>
                      </a:r>
                      <a:r>
                        <a:rPr dirty="0" sz="1100" spc="-7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Aims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5425">
                        <a:lnSpc>
                          <a:spcPts val="1240"/>
                        </a:lnSpc>
                      </a:pPr>
                      <a:r>
                        <a:rPr dirty="0" sz="1100" spc="25" b="1">
                          <a:latin typeface="Times New Roman"/>
                          <a:cs typeface="Times New Roman"/>
                        </a:rPr>
                        <a:t>فادهأ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352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Where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ts val="1240"/>
                        </a:lnSpc>
                      </a:pP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نيأ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algn="ctr" marR="22479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First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3520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لوأ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790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What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1240"/>
                        </a:lnSpc>
                      </a:pP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اذام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1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40" b="1">
                          <a:latin typeface="Times New Roman"/>
                          <a:cs typeface="Times New Roman"/>
                        </a:rPr>
                        <a:t>ام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50990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Second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5425">
                        <a:lnSpc>
                          <a:spcPts val="1240"/>
                        </a:lnSpc>
                      </a:pPr>
                      <a:r>
                        <a:rPr dirty="0" sz="1100" spc="-195" b="1">
                          <a:latin typeface="Times New Roman"/>
                          <a:cs typeface="Times New Roman"/>
                        </a:rPr>
                        <a:t>يناث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79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Which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240"/>
                        </a:lnSpc>
                      </a:pPr>
                      <a:r>
                        <a:rPr dirty="0" sz="1100" spc="-70" b="1">
                          <a:latin typeface="Times New Roman"/>
                          <a:cs typeface="Times New Roman"/>
                        </a:rPr>
                        <a:t>يذلا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يأ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569595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Third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154">
                        <a:lnSpc>
                          <a:spcPts val="1240"/>
                        </a:lnSpc>
                      </a:pPr>
                      <a:r>
                        <a:rPr dirty="0" sz="1100" spc="-165" b="1">
                          <a:latin typeface="Times New Roman"/>
                          <a:cs typeface="Times New Roman"/>
                        </a:rPr>
                        <a:t>ثلاث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606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How</a:t>
                      </a:r>
                      <a:r>
                        <a:rPr dirty="0" sz="1100" spc="-8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many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ددع</a:t>
                      </a: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 مك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 marR="224790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Last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154">
                        <a:lnSpc>
                          <a:spcPts val="1250"/>
                        </a:lnSpc>
                      </a:pPr>
                      <a:r>
                        <a:rPr dirty="0" sz="1100" spc="-125" b="1">
                          <a:latin typeface="Times New Roman"/>
                          <a:cs typeface="Times New Roman"/>
                        </a:rPr>
                        <a:t>ريخأ 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11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 b="1">
                          <a:latin typeface="Times New Roman"/>
                          <a:cs typeface="Times New Roman"/>
                        </a:rPr>
                        <a:t>رخآ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154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How</a:t>
                      </a:r>
                      <a:r>
                        <a:rPr dirty="0" sz="1100" spc="-9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long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250"/>
                        </a:lnSpc>
                      </a:pPr>
                      <a:r>
                        <a:rPr dirty="0" sz="1100" spc="-40" b="1">
                          <a:latin typeface="Times New Roman"/>
                          <a:cs typeface="Times New Roman"/>
                        </a:rPr>
                        <a:t>ةدملا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لوط</a:t>
                      </a:r>
                      <a:r>
                        <a:rPr dirty="0" sz="1100" spc="-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مك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566420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Word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3520">
                        <a:lnSpc>
                          <a:spcPts val="1240"/>
                        </a:lnSpc>
                      </a:pP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ةملك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3520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Causes,</a:t>
                      </a:r>
                      <a:r>
                        <a:rPr dirty="0" sz="1100" spc="-9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Reasons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ts val="1240"/>
                        </a:lnSpc>
                      </a:pPr>
                      <a:r>
                        <a:rPr dirty="0" sz="1100" spc="-145" b="1">
                          <a:latin typeface="Times New Roman"/>
                          <a:cs typeface="Times New Roman"/>
                        </a:rPr>
                        <a:t>بابسأ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482600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Refer</a:t>
                      </a:r>
                      <a:r>
                        <a:rPr dirty="0" sz="1100" spc="-10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to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5425">
                        <a:lnSpc>
                          <a:spcPts val="1240"/>
                        </a:lnSpc>
                      </a:pPr>
                      <a:r>
                        <a:rPr dirty="0" sz="1100" spc="-120" b="1">
                          <a:latin typeface="Times New Roman"/>
                          <a:cs typeface="Times New Roman"/>
                        </a:rPr>
                        <a:t>ىلع</a:t>
                      </a:r>
                      <a:r>
                        <a:rPr dirty="0" sz="1100" spc="-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50" b="1">
                          <a:latin typeface="Times New Roman"/>
                          <a:cs typeface="Times New Roman"/>
                        </a:rPr>
                        <a:t>دوعي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2250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part</a:t>
                      </a:r>
                      <a:r>
                        <a:rPr dirty="0" sz="1100" spc="-8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from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240"/>
                        </a:lnSpc>
                      </a:pPr>
                      <a:r>
                        <a:rPr dirty="0" sz="1100" spc="-235" b="1">
                          <a:latin typeface="Times New Roman"/>
                          <a:cs typeface="Times New Roman"/>
                        </a:rPr>
                        <a:t>ءانثتساب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45529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Describe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6695">
                        <a:lnSpc>
                          <a:spcPts val="1240"/>
                        </a:lnSpc>
                      </a:pPr>
                      <a:r>
                        <a:rPr dirty="0" sz="1100" spc="-170" b="1">
                          <a:latin typeface="Times New Roman"/>
                          <a:cs typeface="Times New Roman"/>
                        </a:rPr>
                        <a:t>فص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2250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Results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ts val="1240"/>
                        </a:lnSpc>
                      </a:pPr>
                      <a:r>
                        <a:rPr dirty="0" sz="1100" spc="-229" b="1">
                          <a:latin typeface="Times New Roman"/>
                          <a:cs typeface="Times New Roman"/>
                        </a:rPr>
                        <a:t>جئاتن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7302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Advantages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,</a:t>
                      </a:r>
                      <a:r>
                        <a:rPr dirty="0" sz="1100" spc="-55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Benefits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154">
                        <a:lnSpc>
                          <a:spcPts val="1240"/>
                        </a:lnSpc>
                      </a:pPr>
                      <a:r>
                        <a:rPr dirty="0" sz="1100" spc="-185" b="1">
                          <a:latin typeface="Times New Roman"/>
                          <a:cs typeface="Times New Roman"/>
                        </a:rPr>
                        <a:t>دئاوف 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1100" spc="-160" b="1">
                          <a:latin typeface="Times New Roman"/>
                          <a:cs typeface="Times New Roman"/>
                        </a:rPr>
                        <a:t>تايباجيا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1615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Mean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ts val="1240"/>
                        </a:lnSpc>
                      </a:pPr>
                      <a:r>
                        <a:rPr dirty="0" sz="1100" spc="-245" b="1">
                          <a:latin typeface="Times New Roman"/>
                          <a:cs typeface="Times New Roman"/>
                        </a:rPr>
                        <a:t>ينعي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496570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Explain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790">
                        <a:lnSpc>
                          <a:spcPts val="1240"/>
                        </a:lnSpc>
                      </a:pPr>
                      <a:r>
                        <a:rPr dirty="0" sz="1100" spc="-120" b="1">
                          <a:latin typeface="Times New Roman"/>
                          <a:cs typeface="Times New Roman"/>
                        </a:rPr>
                        <a:t>حضو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288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Justify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ts val="1240"/>
                        </a:lnSpc>
                      </a:pPr>
                      <a:r>
                        <a:rPr dirty="0" sz="1100" spc="-145" b="1">
                          <a:latin typeface="Times New Roman"/>
                          <a:cs typeface="Times New Roman"/>
                        </a:rPr>
                        <a:t>ررب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6">
                <a:tc>
                  <a:txBody>
                    <a:bodyPr/>
                    <a:lstStyle/>
                    <a:p>
                      <a:pPr marL="49466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Suggest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154">
                        <a:lnSpc>
                          <a:spcPts val="1240"/>
                        </a:lnSpc>
                      </a:pPr>
                      <a:r>
                        <a:rPr dirty="0" sz="1100" spc="-155" b="1">
                          <a:latin typeface="Times New Roman"/>
                          <a:cs typeface="Times New Roman"/>
                        </a:rPr>
                        <a:t>حرتقا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2250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Ways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قرط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894">
                <a:tc>
                  <a:txBody>
                    <a:bodyPr/>
                    <a:lstStyle/>
                    <a:p>
                      <a:pPr marL="227965">
                        <a:lnSpc>
                          <a:spcPts val="124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Characteristics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5425">
                        <a:lnSpc>
                          <a:spcPts val="1255"/>
                        </a:lnSpc>
                      </a:pPr>
                      <a:r>
                        <a:rPr dirty="0" sz="1100" spc="-160" b="1">
                          <a:latin typeface="Times New Roman"/>
                          <a:cs typeface="Times New Roman"/>
                        </a:rPr>
                        <a:t>صئاصخ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3520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Steps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1255"/>
                        </a:lnSpc>
                      </a:pPr>
                      <a:r>
                        <a:rPr dirty="0" sz="1100" spc="-15" b="1">
                          <a:latin typeface="Times New Roman"/>
                          <a:cs typeface="Times New Roman"/>
                        </a:rPr>
                        <a:t>تاوطخ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372745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Difficulties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4154">
                        <a:lnSpc>
                          <a:spcPts val="1240"/>
                        </a:lnSpc>
                      </a:pPr>
                      <a:r>
                        <a:rPr dirty="0" sz="1100" spc="-155" b="1">
                          <a:latin typeface="Times New Roman"/>
                          <a:cs typeface="Times New Roman"/>
                        </a:rPr>
                        <a:t>تابوعص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2250">
                        <a:lnSpc>
                          <a:spcPts val="1230"/>
                        </a:lnSpc>
                      </a:pPr>
                      <a:r>
                        <a:rPr dirty="0" sz="1100" spc="-5" b="1">
                          <a:latin typeface="Georgia"/>
                          <a:cs typeface="Georgia"/>
                        </a:rPr>
                        <a:t>Consequences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1240"/>
                        </a:lnSpc>
                      </a:pPr>
                      <a:r>
                        <a:rPr dirty="0" sz="1100" spc="-105" b="1">
                          <a:latin typeface="Times New Roman"/>
                          <a:cs typeface="Times New Roman"/>
                        </a:rPr>
                        <a:t>رأثا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7" name="object 47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ts val="1305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6820" y="8925445"/>
            <a:ext cx="268789" cy="27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26357" y="8903474"/>
            <a:ext cx="399160" cy="304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39971" y="8600820"/>
            <a:ext cx="630555" cy="486409"/>
          </a:xfrm>
          <a:custGeom>
            <a:avLst/>
            <a:gdLst/>
            <a:ahLst/>
            <a:cxnLst/>
            <a:rect l="l" t="t" r="r" b="b"/>
            <a:pathLst>
              <a:path w="630554" h="486409">
                <a:moveTo>
                  <a:pt x="182050" y="227825"/>
                </a:moveTo>
                <a:lnTo>
                  <a:pt x="47370" y="227825"/>
                </a:lnTo>
                <a:lnTo>
                  <a:pt x="54228" y="228866"/>
                </a:lnTo>
                <a:lnTo>
                  <a:pt x="59308" y="231457"/>
                </a:lnTo>
                <a:lnTo>
                  <a:pt x="214502" y="419798"/>
                </a:lnTo>
                <a:lnTo>
                  <a:pt x="230377" y="449872"/>
                </a:lnTo>
                <a:lnTo>
                  <a:pt x="228365" y="456696"/>
                </a:lnTo>
                <a:lnTo>
                  <a:pt x="198627" y="477519"/>
                </a:lnTo>
                <a:lnTo>
                  <a:pt x="194690" y="479336"/>
                </a:lnTo>
                <a:lnTo>
                  <a:pt x="196468" y="481634"/>
                </a:lnTo>
                <a:lnTo>
                  <a:pt x="198374" y="483971"/>
                </a:lnTo>
                <a:lnTo>
                  <a:pt x="200151" y="486270"/>
                </a:lnTo>
                <a:lnTo>
                  <a:pt x="230258" y="472667"/>
                </a:lnTo>
                <a:lnTo>
                  <a:pt x="260223" y="458685"/>
                </a:lnTo>
                <a:lnTo>
                  <a:pt x="290091" y="444332"/>
                </a:lnTo>
                <a:lnTo>
                  <a:pt x="306568" y="436201"/>
                </a:lnTo>
                <a:lnTo>
                  <a:pt x="274542" y="436201"/>
                </a:lnTo>
                <a:lnTo>
                  <a:pt x="266445" y="435317"/>
                </a:lnTo>
                <a:lnTo>
                  <a:pt x="236600" y="409282"/>
                </a:lnTo>
                <a:lnTo>
                  <a:pt x="102869" y="239166"/>
                </a:lnTo>
                <a:lnTo>
                  <a:pt x="205387" y="239166"/>
                </a:lnTo>
                <a:lnTo>
                  <a:pt x="182050" y="227825"/>
                </a:lnTo>
                <a:close/>
              </a:path>
              <a:path w="630554" h="486409">
                <a:moveTo>
                  <a:pt x="314451" y="422681"/>
                </a:moveTo>
                <a:lnTo>
                  <a:pt x="302259" y="428777"/>
                </a:lnTo>
                <a:lnTo>
                  <a:pt x="292449" y="432915"/>
                </a:lnTo>
                <a:lnTo>
                  <a:pt x="283209" y="435395"/>
                </a:lnTo>
                <a:lnTo>
                  <a:pt x="274542" y="436201"/>
                </a:lnTo>
                <a:lnTo>
                  <a:pt x="306568" y="436201"/>
                </a:lnTo>
                <a:lnTo>
                  <a:pt x="319913" y="429615"/>
                </a:lnTo>
                <a:lnTo>
                  <a:pt x="318134" y="427316"/>
                </a:lnTo>
                <a:lnTo>
                  <a:pt x="316229" y="424980"/>
                </a:lnTo>
                <a:lnTo>
                  <a:pt x="314451" y="422681"/>
                </a:lnTo>
                <a:close/>
              </a:path>
              <a:path w="630554" h="486409">
                <a:moveTo>
                  <a:pt x="205387" y="239166"/>
                </a:moveTo>
                <a:lnTo>
                  <a:pt x="102869" y="239166"/>
                </a:lnTo>
                <a:lnTo>
                  <a:pt x="145724" y="260776"/>
                </a:lnTo>
                <a:lnTo>
                  <a:pt x="402336" y="386880"/>
                </a:lnTo>
                <a:lnTo>
                  <a:pt x="407669" y="383971"/>
                </a:lnTo>
                <a:lnTo>
                  <a:pt x="410463" y="382523"/>
                </a:lnTo>
                <a:lnTo>
                  <a:pt x="403581" y="335048"/>
                </a:lnTo>
                <a:lnTo>
                  <a:pt x="401747" y="321919"/>
                </a:lnTo>
                <a:lnTo>
                  <a:pt x="376554" y="321919"/>
                </a:lnTo>
                <a:lnTo>
                  <a:pt x="237172" y="254554"/>
                </a:lnTo>
                <a:lnTo>
                  <a:pt x="205387" y="239166"/>
                </a:lnTo>
                <a:close/>
              </a:path>
              <a:path w="630554" h="486409">
                <a:moveTo>
                  <a:pt x="437633" y="96265"/>
                </a:moveTo>
                <a:lnTo>
                  <a:pt x="369696" y="96265"/>
                </a:lnTo>
                <a:lnTo>
                  <a:pt x="503427" y="266331"/>
                </a:lnTo>
                <a:lnTo>
                  <a:pt x="510807" y="276263"/>
                </a:lnTo>
                <a:lnTo>
                  <a:pt x="515985" y="284667"/>
                </a:lnTo>
                <a:lnTo>
                  <a:pt x="518947" y="291541"/>
                </a:lnTo>
                <a:lnTo>
                  <a:pt x="519683" y="296887"/>
                </a:lnTo>
                <a:lnTo>
                  <a:pt x="518148" y="304084"/>
                </a:lnTo>
                <a:lnTo>
                  <a:pt x="513968" y="310961"/>
                </a:lnTo>
                <a:lnTo>
                  <a:pt x="507218" y="317506"/>
                </a:lnTo>
                <a:lnTo>
                  <a:pt x="497966" y="323710"/>
                </a:lnTo>
                <a:lnTo>
                  <a:pt x="486155" y="330466"/>
                </a:lnTo>
                <a:lnTo>
                  <a:pt x="488061" y="332778"/>
                </a:lnTo>
                <a:lnTo>
                  <a:pt x="526555" y="317232"/>
                </a:lnTo>
                <a:lnTo>
                  <a:pt x="561292" y="296702"/>
                </a:lnTo>
                <a:lnTo>
                  <a:pt x="595862" y="275836"/>
                </a:lnTo>
                <a:lnTo>
                  <a:pt x="614595" y="264310"/>
                </a:lnTo>
                <a:lnTo>
                  <a:pt x="587232" y="264310"/>
                </a:lnTo>
                <a:lnTo>
                  <a:pt x="579374" y="263969"/>
                </a:lnTo>
                <a:lnTo>
                  <a:pt x="573248" y="261689"/>
                </a:lnTo>
                <a:lnTo>
                  <a:pt x="566277" y="256728"/>
                </a:lnTo>
                <a:lnTo>
                  <a:pt x="558424" y="249080"/>
                </a:lnTo>
                <a:lnTo>
                  <a:pt x="549556" y="238607"/>
                </a:lnTo>
                <a:lnTo>
                  <a:pt x="437633" y="96265"/>
                </a:lnTo>
                <a:close/>
              </a:path>
              <a:path w="630554" h="486409">
                <a:moveTo>
                  <a:pt x="430149" y="0"/>
                </a:moveTo>
                <a:lnTo>
                  <a:pt x="384301" y="28225"/>
                </a:lnTo>
                <a:lnTo>
                  <a:pt x="338074" y="55879"/>
                </a:lnTo>
                <a:lnTo>
                  <a:pt x="346111" y="109223"/>
                </a:lnTo>
                <a:lnTo>
                  <a:pt x="353759" y="162543"/>
                </a:lnTo>
                <a:lnTo>
                  <a:pt x="368761" y="268936"/>
                </a:lnTo>
                <a:lnTo>
                  <a:pt x="376554" y="321919"/>
                </a:lnTo>
                <a:lnTo>
                  <a:pt x="401747" y="321919"/>
                </a:lnTo>
                <a:lnTo>
                  <a:pt x="396931" y="287444"/>
                </a:lnTo>
                <a:lnTo>
                  <a:pt x="383737" y="191955"/>
                </a:lnTo>
                <a:lnTo>
                  <a:pt x="376897" y="144122"/>
                </a:lnTo>
                <a:lnTo>
                  <a:pt x="369696" y="96265"/>
                </a:lnTo>
                <a:lnTo>
                  <a:pt x="437633" y="96265"/>
                </a:lnTo>
                <a:lnTo>
                  <a:pt x="411537" y="62410"/>
                </a:lnTo>
                <a:lnTo>
                  <a:pt x="402589" y="41782"/>
                </a:lnTo>
                <a:lnTo>
                  <a:pt x="404270" y="34345"/>
                </a:lnTo>
                <a:lnTo>
                  <a:pt x="408511" y="27241"/>
                </a:lnTo>
                <a:lnTo>
                  <a:pt x="415252" y="20423"/>
                </a:lnTo>
                <a:lnTo>
                  <a:pt x="424433" y="13842"/>
                </a:lnTo>
                <a:lnTo>
                  <a:pt x="428243" y="11556"/>
                </a:lnTo>
                <a:lnTo>
                  <a:pt x="435609" y="6984"/>
                </a:lnTo>
                <a:lnTo>
                  <a:pt x="433831" y="4698"/>
                </a:lnTo>
                <a:lnTo>
                  <a:pt x="431926" y="2412"/>
                </a:lnTo>
                <a:lnTo>
                  <a:pt x="430149" y="0"/>
                </a:lnTo>
                <a:close/>
              </a:path>
              <a:path w="630554" h="486409">
                <a:moveTo>
                  <a:pt x="624839" y="247700"/>
                </a:moveTo>
                <a:lnTo>
                  <a:pt x="587232" y="264310"/>
                </a:lnTo>
                <a:lnTo>
                  <a:pt x="614595" y="264310"/>
                </a:lnTo>
                <a:lnTo>
                  <a:pt x="630301" y="254647"/>
                </a:lnTo>
                <a:lnTo>
                  <a:pt x="628347" y="252285"/>
                </a:lnTo>
                <a:lnTo>
                  <a:pt x="624839" y="247700"/>
                </a:lnTo>
                <a:close/>
              </a:path>
              <a:path w="630554" h="486409">
                <a:moveTo>
                  <a:pt x="97408" y="186054"/>
                </a:moveTo>
                <a:lnTo>
                  <a:pt x="73223" y="197799"/>
                </a:lnTo>
                <a:lnTo>
                  <a:pt x="48894" y="209334"/>
                </a:lnTo>
                <a:lnTo>
                  <a:pt x="24471" y="220630"/>
                </a:lnTo>
                <a:lnTo>
                  <a:pt x="0" y="231660"/>
                </a:lnTo>
                <a:lnTo>
                  <a:pt x="1777" y="233959"/>
                </a:lnTo>
                <a:lnTo>
                  <a:pt x="3682" y="236296"/>
                </a:lnTo>
                <a:lnTo>
                  <a:pt x="5461" y="238607"/>
                </a:lnTo>
                <a:lnTo>
                  <a:pt x="15432" y="234438"/>
                </a:lnTo>
                <a:lnTo>
                  <a:pt x="24368" y="231276"/>
                </a:lnTo>
                <a:lnTo>
                  <a:pt x="32232" y="229195"/>
                </a:lnTo>
                <a:lnTo>
                  <a:pt x="38988" y="228269"/>
                </a:lnTo>
                <a:lnTo>
                  <a:pt x="47370" y="227825"/>
                </a:lnTo>
                <a:lnTo>
                  <a:pt x="182050" y="227825"/>
                </a:lnTo>
                <a:lnTo>
                  <a:pt x="97408" y="186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39971" y="8600820"/>
            <a:ext cx="630301" cy="486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43602" y="8473058"/>
            <a:ext cx="374015" cy="374015"/>
          </a:xfrm>
          <a:custGeom>
            <a:avLst/>
            <a:gdLst/>
            <a:ahLst/>
            <a:cxnLst/>
            <a:rect l="l" t="t" r="r" b="b"/>
            <a:pathLst>
              <a:path w="374014" h="374015">
                <a:moveTo>
                  <a:pt x="8127" y="0"/>
                </a:moveTo>
                <a:lnTo>
                  <a:pt x="2794" y="3810"/>
                </a:lnTo>
                <a:lnTo>
                  <a:pt x="0" y="5588"/>
                </a:lnTo>
                <a:lnTo>
                  <a:pt x="9216" y="52964"/>
                </a:lnTo>
                <a:lnTo>
                  <a:pt x="18146" y="100334"/>
                </a:lnTo>
                <a:lnTo>
                  <a:pt x="35616" y="194940"/>
                </a:lnTo>
                <a:lnTo>
                  <a:pt x="44388" y="242119"/>
                </a:lnTo>
                <a:lnTo>
                  <a:pt x="53339" y="289179"/>
                </a:lnTo>
                <a:lnTo>
                  <a:pt x="56284" y="306391"/>
                </a:lnTo>
                <a:lnTo>
                  <a:pt x="57562" y="321078"/>
                </a:lnTo>
                <a:lnTo>
                  <a:pt x="57269" y="333245"/>
                </a:lnTo>
                <a:lnTo>
                  <a:pt x="35178" y="366750"/>
                </a:lnTo>
                <a:lnTo>
                  <a:pt x="38735" y="371386"/>
                </a:lnTo>
                <a:lnTo>
                  <a:pt x="40639" y="373684"/>
                </a:lnTo>
                <a:lnTo>
                  <a:pt x="91186" y="341506"/>
                </a:lnTo>
                <a:lnTo>
                  <a:pt x="130588" y="315810"/>
                </a:lnTo>
                <a:lnTo>
                  <a:pt x="94487" y="315810"/>
                </a:lnTo>
                <a:lnTo>
                  <a:pt x="89535" y="313944"/>
                </a:lnTo>
                <a:lnTo>
                  <a:pt x="74467" y="269134"/>
                </a:lnTo>
                <a:lnTo>
                  <a:pt x="69621" y="241857"/>
                </a:lnTo>
                <a:lnTo>
                  <a:pt x="67056" y="228219"/>
                </a:lnTo>
                <a:lnTo>
                  <a:pt x="94987" y="209677"/>
                </a:lnTo>
                <a:lnTo>
                  <a:pt x="63373" y="209677"/>
                </a:lnTo>
                <a:lnTo>
                  <a:pt x="56766" y="174359"/>
                </a:lnTo>
                <a:lnTo>
                  <a:pt x="44067" y="104824"/>
                </a:lnTo>
                <a:lnTo>
                  <a:pt x="37464" y="69850"/>
                </a:lnTo>
                <a:lnTo>
                  <a:pt x="149258" y="69850"/>
                </a:lnTo>
                <a:lnTo>
                  <a:pt x="8127" y="0"/>
                </a:lnTo>
                <a:close/>
              </a:path>
              <a:path w="374014" h="374015">
                <a:moveTo>
                  <a:pt x="135889" y="301879"/>
                </a:moveTo>
                <a:lnTo>
                  <a:pt x="94487" y="315810"/>
                </a:lnTo>
                <a:lnTo>
                  <a:pt x="130588" y="315810"/>
                </a:lnTo>
                <a:lnTo>
                  <a:pt x="141350" y="308737"/>
                </a:lnTo>
                <a:lnTo>
                  <a:pt x="139400" y="306391"/>
                </a:lnTo>
                <a:lnTo>
                  <a:pt x="135889" y="301879"/>
                </a:lnTo>
                <a:close/>
              </a:path>
              <a:path w="374014" h="374015">
                <a:moveTo>
                  <a:pt x="305667" y="145415"/>
                </a:moveTo>
                <a:lnTo>
                  <a:pt x="188722" y="145415"/>
                </a:lnTo>
                <a:lnTo>
                  <a:pt x="193219" y="147669"/>
                </a:lnTo>
                <a:lnTo>
                  <a:pt x="236220" y="168910"/>
                </a:lnTo>
                <a:lnTo>
                  <a:pt x="246739" y="174359"/>
                </a:lnTo>
                <a:lnTo>
                  <a:pt x="269875" y="197612"/>
                </a:lnTo>
                <a:lnTo>
                  <a:pt x="267715" y="203581"/>
                </a:lnTo>
                <a:lnTo>
                  <a:pt x="265225" y="208311"/>
                </a:lnTo>
                <a:lnTo>
                  <a:pt x="260842" y="213709"/>
                </a:lnTo>
                <a:lnTo>
                  <a:pt x="254625" y="219725"/>
                </a:lnTo>
                <a:lnTo>
                  <a:pt x="246634" y="226314"/>
                </a:lnTo>
                <a:lnTo>
                  <a:pt x="252095" y="233299"/>
                </a:lnTo>
                <a:lnTo>
                  <a:pt x="313150" y="189849"/>
                </a:lnTo>
                <a:lnTo>
                  <a:pt x="343463" y="167808"/>
                </a:lnTo>
                <a:lnTo>
                  <a:pt x="365546" y="151511"/>
                </a:lnTo>
                <a:lnTo>
                  <a:pt x="332232" y="151511"/>
                </a:lnTo>
                <a:lnTo>
                  <a:pt x="322974" y="150510"/>
                </a:lnTo>
                <a:lnTo>
                  <a:pt x="311610" y="147605"/>
                </a:lnTo>
                <a:lnTo>
                  <a:pt x="305667" y="145415"/>
                </a:lnTo>
                <a:close/>
              </a:path>
              <a:path w="374014" h="374015">
                <a:moveTo>
                  <a:pt x="149258" y="69850"/>
                </a:moveTo>
                <a:lnTo>
                  <a:pt x="37464" y="69850"/>
                </a:lnTo>
                <a:lnTo>
                  <a:pt x="171323" y="136144"/>
                </a:lnTo>
                <a:lnTo>
                  <a:pt x="154694" y="147669"/>
                </a:lnTo>
                <a:lnTo>
                  <a:pt x="117538" y="173196"/>
                </a:lnTo>
                <a:lnTo>
                  <a:pt x="63373" y="209677"/>
                </a:lnTo>
                <a:lnTo>
                  <a:pt x="94987" y="209677"/>
                </a:lnTo>
                <a:lnTo>
                  <a:pt x="97657" y="207904"/>
                </a:lnTo>
                <a:lnTo>
                  <a:pt x="128127" y="187340"/>
                </a:lnTo>
                <a:lnTo>
                  <a:pt x="158478" y="166514"/>
                </a:lnTo>
                <a:lnTo>
                  <a:pt x="188722" y="145415"/>
                </a:lnTo>
                <a:lnTo>
                  <a:pt x="305667" y="145415"/>
                </a:lnTo>
                <a:lnTo>
                  <a:pt x="298174" y="142652"/>
                </a:lnTo>
                <a:lnTo>
                  <a:pt x="282701" y="135509"/>
                </a:lnTo>
                <a:lnTo>
                  <a:pt x="149258" y="69850"/>
                </a:lnTo>
                <a:close/>
              </a:path>
              <a:path w="374014" h="374015">
                <a:moveTo>
                  <a:pt x="368173" y="138684"/>
                </a:moveTo>
                <a:lnTo>
                  <a:pt x="358699" y="144277"/>
                </a:lnTo>
                <a:lnTo>
                  <a:pt x="349535" y="148288"/>
                </a:lnTo>
                <a:lnTo>
                  <a:pt x="340705" y="150703"/>
                </a:lnTo>
                <a:lnTo>
                  <a:pt x="332232" y="151511"/>
                </a:lnTo>
                <a:lnTo>
                  <a:pt x="365546" y="151511"/>
                </a:lnTo>
                <a:lnTo>
                  <a:pt x="373634" y="145542"/>
                </a:lnTo>
                <a:lnTo>
                  <a:pt x="370077" y="140970"/>
                </a:lnTo>
                <a:lnTo>
                  <a:pt x="368173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43602" y="8473058"/>
            <a:ext cx="373634" cy="373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31434" y="8250935"/>
            <a:ext cx="427990" cy="357505"/>
          </a:xfrm>
          <a:custGeom>
            <a:avLst/>
            <a:gdLst/>
            <a:ahLst/>
            <a:cxnLst/>
            <a:rect l="l" t="t" r="r" b="b"/>
            <a:pathLst>
              <a:path w="427989" h="357504">
                <a:moveTo>
                  <a:pt x="127918" y="89280"/>
                </a:moveTo>
                <a:lnTo>
                  <a:pt x="49402" y="89280"/>
                </a:lnTo>
                <a:lnTo>
                  <a:pt x="55437" y="91376"/>
                </a:lnTo>
                <a:lnTo>
                  <a:pt x="62356" y="96234"/>
                </a:lnTo>
                <a:lnTo>
                  <a:pt x="208279" y="278764"/>
                </a:lnTo>
                <a:lnTo>
                  <a:pt x="225425" y="310133"/>
                </a:lnTo>
                <a:lnTo>
                  <a:pt x="224212" y="318392"/>
                </a:lnTo>
                <a:lnTo>
                  <a:pt x="194690" y="350011"/>
                </a:lnTo>
                <a:lnTo>
                  <a:pt x="196595" y="352424"/>
                </a:lnTo>
                <a:lnTo>
                  <a:pt x="283287" y="293631"/>
                </a:lnTo>
                <a:lnTo>
                  <a:pt x="318361" y="266191"/>
                </a:lnTo>
                <a:lnTo>
                  <a:pt x="278764" y="266191"/>
                </a:lnTo>
                <a:lnTo>
                  <a:pt x="274827" y="265937"/>
                </a:lnTo>
                <a:lnTo>
                  <a:pt x="251078" y="245871"/>
                </a:lnTo>
                <a:lnTo>
                  <a:pt x="127918" y="89280"/>
                </a:lnTo>
                <a:close/>
              </a:path>
              <a:path w="427989" h="357504">
                <a:moveTo>
                  <a:pt x="398525" y="87629"/>
                </a:moveTo>
                <a:lnTo>
                  <a:pt x="393191" y="90677"/>
                </a:lnTo>
                <a:lnTo>
                  <a:pt x="390398" y="92328"/>
                </a:lnTo>
                <a:lnTo>
                  <a:pt x="393527" y="107981"/>
                </a:lnTo>
                <a:lnTo>
                  <a:pt x="395335" y="122015"/>
                </a:lnTo>
                <a:lnTo>
                  <a:pt x="390699" y="164639"/>
                </a:lnTo>
                <a:lnTo>
                  <a:pt x="366045" y="199961"/>
                </a:lnTo>
                <a:lnTo>
                  <a:pt x="308863" y="247522"/>
                </a:lnTo>
                <a:lnTo>
                  <a:pt x="278764" y="266191"/>
                </a:lnTo>
                <a:lnTo>
                  <a:pt x="318361" y="266191"/>
                </a:lnTo>
                <a:lnTo>
                  <a:pt x="339048" y="249840"/>
                </a:lnTo>
                <a:lnTo>
                  <a:pt x="368506" y="226218"/>
                </a:lnTo>
                <a:lnTo>
                  <a:pt x="398178" y="202072"/>
                </a:lnTo>
                <a:lnTo>
                  <a:pt x="427863" y="177545"/>
                </a:lnTo>
                <a:lnTo>
                  <a:pt x="420510" y="155066"/>
                </a:lnTo>
                <a:lnTo>
                  <a:pt x="405949" y="110108"/>
                </a:lnTo>
                <a:lnTo>
                  <a:pt x="398525" y="87629"/>
                </a:lnTo>
                <a:close/>
              </a:path>
              <a:path w="427989" h="357504">
                <a:moveTo>
                  <a:pt x="132968" y="0"/>
                </a:moveTo>
                <a:lnTo>
                  <a:pt x="83188" y="38996"/>
                </a:lnTo>
                <a:lnTo>
                  <a:pt x="28094" y="81240"/>
                </a:lnTo>
                <a:lnTo>
                  <a:pt x="0" y="102361"/>
                </a:lnTo>
                <a:lnTo>
                  <a:pt x="1904" y="104647"/>
                </a:lnTo>
                <a:lnTo>
                  <a:pt x="3682" y="107060"/>
                </a:lnTo>
                <a:lnTo>
                  <a:pt x="5461" y="109346"/>
                </a:lnTo>
                <a:lnTo>
                  <a:pt x="9270" y="106425"/>
                </a:lnTo>
                <a:lnTo>
                  <a:pt x="13207" y="103631"/>
                </a:lnTo>
                <a:lnTo>
                  <a:pt x="49402" y="89280"/>
                </a:lnTo>
                <a:lnTo>
                  <a:pt x="127918" y="89280"/>
                </a:lnTo>
                <a:lnTo>
                  <a:pt x="125222" y="85851"/>
                </a:lnTo>
                <a:lnTo>
                  <a:pt x="105282" y="48894"/>
                </a:lnTo>
                <a:lnTo>
                  <a:pt x="106425" y="42290"/>
                </a:lnTo>
                <a:lnTo>
                  <a:pt x="110489" y="35051"/>
                </a:lnTo>
                <a:lnTo>
                  <a:pt x="111887" y="32511"/>
                </a:lnTo>
                <a:lnTo>
                  <a:pt x="138429" y="6857"/>
                </a:lnTo>
                <a:lnTo>
                  <a:pt x="136525" y="4571"/>
                </a:lnTo>
                <a:lnTo>
                  <a:pt x="13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31434" y="8250935"/>
            <a:ext cx="427863" cy="356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45669" y="7879206"/>
            <a:ext cx="318135" cy="419734"/>
          </a:xfrm>
          <a:custGeom>
            <a:avLst/>
            <a:gdLst/>
            <a:ahLst/>
            <a:cxnLst/>
            <a:rect l="l" t="t" r="r" b="b"/>
            <a:pathLst>
              <a:path w="318135" h="419734">
                <a:moveTo>
                  <a:pt x="114212" y="325501"/>
                </a:moveTo>
                <a:lnTo>
                  <a:pt x="106465" y="332486"/>
                </a:lnTo>
                <a:lnTo>
                  <a:pt x="175172" y="419735"/>
                </a:lnTo>
                <a:lnTo>
                  <a:pt x="182919" y="412750"/>
                </a:lnTo>
                <a:lnTo>
                  <a:pt x="179236" y="406019"/>
                </a:lnTo>
                <a:lnTo>
                  <a:pt x="177712" y="400812"/>
                </a:lnTo>
                <a:lnTo>
                  <a:pt x="178220" y="397129"/>
                </a:lnTo>
                <a:lnTo>
                  <a:pt x="178601" y="393446"/>
                </a:lnTo>
                <a:lnTo>
                  <a:pt x="180633" y="390144"/>
                </a:lnTo>
                <a:lnTo>
                  <a:pt x="214542" y="369189"/>
                </a:lnTo>
                <a:lnTo>
                  <a:pt x="225915" y="363521"/>
                </a:lnTo>
                <a:lnTo>
                  <a:pt x="234942" y="358711"/>
                </a:lnTo>
                <a:lnTo>
                  <a:pt x="240837" y="355266"/>
                </a:lnTo>
                <a:lnTo>
                  <a:pt x="182364" y="355266"/>
                </a:lnTo>
                <a:lnTo>
                  <a:pt x="171257" y="355213"/>
                </a:lnTo>
                <a:lnTo>
                  <a:pt x="160948" y="353314"/>
                </a:lnTo>
                <a:lnTo>
                  <a:pt x="150627" y="349539"/>
                </a:lnTo>
                <a:lnTo>
                  <a:pt x="139342" y="343693"/>
                </a:lnTo>
                <a:lnTo>
                  <a:pt x="127176" y="335704"/>
                </a:lnTo>
                <a:lnTo>
                  <a:pt x="114212" y="325501"/>
                </a:lnTo>
                <a:close/>
              </a:path>
              <a:path w="318135" h="419734">
                <a:moveTo>
                  <a:pt x="316213" y="211216"/>
                </a:moveTo>
                <a:lnTo>
                  <a:pt x="241942" y="211216"/>
                </a:lnTo>
                <a:lnTo>
                  <a:pt x="249495" y="211881"/>
                </a:lnTo>
                <a:lnTo>
                  <a:pt x="256452" y="213487"/>
                </a:lnTo>
                <a:lnTo>
                  <a:pt x="285503" y="246427"/>
                </a:lnTo>
                <a:lnTo>
                  <a:pt x="286488" y="257867"/>
                </a:lnTo>
                <a:lnTo>
                  <a:pt x="285281" y="270510"/>
                </a:lnTo>
                <a:lnTo>
                  <a:pt x="266118" y="309157"/>
                </a:lnTo>
                <a:lnTo>
                  <a:pt x="231655" y="339074"/>
                </a:lnTo>
                <a:lnTo>
                  <a:pt x="194256" y="353581"/>
                </a:lnTo>
                <a:lnTo>
                  <a:pt x="182364" y="355266"/>
                </a:lnTo>
                <a:lnTo>
                  <a:pt x="240837" y="355266"/>
                </a:lnTo>
                <a:lnTo>
                  <a:pt x="287768" y="313370"/>
                </a:lnTo>
                <a:lnTo>
                  <a:pt x="310822" y="272774"/>
                </a:lnTo>
                <a:lnTo>
                  <a:pt x="318029" y="230262"/>
                </a:lnTo>
                <a:lnTo>
                  <a:pt x="318050" y="229616"/>
                </a:lnTo>
                <a:lnTo>
                  <a:pt x="316213" y="211216"/>
                </a:lnTo>
                <a:close/>
              </a:path>
              <a:path w="318135" h="419734">
                <a:moveTo>
                  <a:pt x="129325" y="0"/>
                </a:moveTo>
                <a:lnTo>
                  <a:pt x="124499" y="4826"/>
                </a:lnTo>
                <a:lnTo>
                  <a:pt x="121959" y="7239"/>
                </a:lnTo>
                <a:lnTo>
                  <a:pt x="125261" y="14478"/>
                </a:lnTo>
                <a:lnTo>
                  <a:pt x="126658" y="19939"/>
                </a:lnTo>
                <a:lnTo>
                  <a:pt x="125896" y="24003"/>
                </a:lnTo>
                <a:lnTo>
                  <a:pt x="125388" y="28194"/>
                </a:lnTo>
                <a:lnTo>
                  <a:pt x="99861" y="46228"/>
                </a:lnTo>
                <a:lnTo>
                  <a:pt x="84329" y="53443"/>
                </a:lnTo>
                <a:lnTo>
                  <a:pt x="45378" y="80518"/>
                </a:lnTo>
                <a:lnTo>
                  <a:pt x="16660" y="115554"/>
                </a:lnTo>
                <a:lnTo>
                  <a:pt x="1944" y="154686"/>
                </a:lnTo>
                <a:lnTo>
                  <a:pt x="0" y="174363"/>
                </a:lnTo>
                <a:lnTo>
                  <a:pt x="1627" y="192278"/>
                </a:lnTo>
                <a:lnTo>
                  <a:pt x="22357" y="230262"/>
                </a:lnTo>
                <a:lnTo>
                  <a:pt x="66127" y="248475"/>
                </a:lnTo>
                <a:lnTo>
                  <a:pt x="77043" y="248550"/>
                </a:lnTo>
                <a:lnTo>
                  <a:pt x="88685" y="247650"/>
                </a:lnTo>
                <a:lnTo>
                  <a:pt x="102270" y="245457"/>
                </a:lnTo>
                <a:lnTo>
                  <a:pt x="119070" y="241633"/>
                </a:lnTo>
                <a:lnTo>
                  <a:pt x="139156" y="236309"/>
                </a:lnTo>
                <a:lnTo>
                  <a:pt x="185326" y="222990"/>
                </a:lnTo>
                <a:lnTo>
                  <a:pt x="203255" y="217852"/>
                </a:lnTo>
                <a:lnTo>
                  <a:pt x="216445" y="214310"/>
                </a:lnTo>
                <a:lnTo>
                  <a:pt x="224956" y="212471"/>
                </a:lnTo>
                <a:lnTo>
                  <a:pt x="233771" y="211433"/>
                </a:lnTo>
                <a:lnTo>
                  <a:pt x="241942" y="211216"/>
                </a:lnTo>
                <a:lnTo>
                  <a:pt x="316213" y="211216"/>
                </a:lnTo>
                <a:lnTo>
                  <a:pt x="316142" y="210502"/>
                </a:lnTo>
                <a:lnTo>
                  <a:pt x="310503" y="193123"/>
                </a:lnTo>
                <a:lnTo>
                  <a:pt x="64428" y="193040"/>
                </a:lnTo>
                <a:lnTo>
                  <a:pt x="56616" y="191658"/>
                </a:lnTo>
                <a:lnTo>
                  <a:pt x="31107" y="162433"/>
                </a:lnTo>
                <a:lnTo>
                  <a:pt x="30364" y="151741"/>
                </a:lnTo>
                <a:lnTo>
                  <a:pt x="31535" y="139827"/>
                </a:lnTo>
                <a:lnTo>
                  <a:pt x="57697" y="95250"/>
                </a:lnTo>
                <a:lnTo>
                  <a:pt x="100877" y="69596"/>
                </a:lnTo>
                <a:lnTo>
                  <a:pt x="124594" y="65087"/>
                </a:lnTo>
                <a:lnTo>
                  <a:pt x="180606" y="65087"/>
                </a:lnTo>
                <a:lnTo>
                  <a:pt x="129325" y="0"/>
                </a:lnTo>
                <a:close/>
              </a:path>
              <a:path w="318135" h="419734">
                <a:moveTo>
                  <a:pt x="241103" y="151741"/>
                </a:moveTo>
                <a:lnTo>
                  <a:pt x="200398" y="159956"/>
                </a:lnTo>
                <a:lnTo>
                  <a:pt x="154598" y="174117"/>
                </a:lnTo>
                <a:lnTo>
                  <a:pt x="124096" y="183235"/>
                </a:lnTo>
                <a:lnTo>
                  <a:pt x="98893" y="189531"/>
                </a:lnTo>
                <a:lnTo>
                  <a:pt x="78999" y="192851"/>
                </a:lnTo>
                <a:lnTo>
                  <a:pt x="64428" y="193040"/>
                </a:lnTo>
                <a:lnTo>
                  <a:pt x="310451" y="193040"/>
                </a:lnTo>
                <a:lnTo>
                  <a:pt x="279562" y="159742"/>
                </a:lnTo>
                <a:lnTo>
                  <a:pt x="251452" y="151923"/>
                </a:lnTo>
                <a:lnTo>
                  <a:pt x="241103" y="151741"/>
                </a:lnTo>
                <a:close/>
              </a:path>
              <a:path w="318135" h="419734">
                <a:moveTo>
                  <a:pt x="180606" y="65087"/>
                </a:moveTo>
                <a:lnTo>
                  <a:pt x="124594" y="65087"/>
                </a:lnTo>
                <a:lnTo>
                  <a:pt x="135846" y="65345"/>
                </a:lnTo>
                <a:lnTo>
                  <a:pt x="146597" y="67437"/>
                </a:lnTo>
                <a:lnTo>
                  <a:pt x="157313" y="71461"/>
                </a:lnTo>
                <a:lnTo>
                  <a:pt x="168314" y="77438"/>
                </a:lnTo>
                <a:lnTo>
                  <a:pt x="179601" y="85367"/>
                </a:lnTo>
                <a:lnTo>
                  <a:pt x="191174" y="95250"/>
                </a:lnTo>
                <a:lnTo>
                  <a:pt x="193714" y="92837"/>
                </a:lnTo>
                <a:lnTo>
                  <a:pt x="196127" y="90424"/>
                </a:lnTo>
                <a:lnTo>
                  <a:pt x="198667" y="88011"/>
                </a:lnTo>
                <a:lnTo>
                  <a:pt x="180606" y="65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45669" y="7879206"/>
            <a:ext cx="318050" cy="419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53176" y="7685658"/>
            <a:ext cx="338454" cy="410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1003" y="7291323"/>
            <a:ext cx="295275" cy="490855"/>
          </a:xfrm>
          <a:custGeom>
            <a:avLst/>
            <a:gdLst/>
            <a:ahLst/>
            <a:cxnLst/>
            <a:rect l="l" t="t" r="r" b="b"/>
            <a:pathLst>
              <a:path w="295275" h="490854">
                <a:moveTo>
                  <a:pt x="115123" y="212851"/>
                </a:moveTo>
                <a:lnTo>
                  <a:pt x="42418" y="212851"/>
                </a:lnTo>
                <a:lnTo>
                  <a:pt x="46100" y="214502"/>
                </a:lnTo>
                <a:lnTo>
                  <a:pt x="50127" y="217124"/>
                </a:lnTo>
                <a:lnTo>
                  <a:pt x="197612" y="401574"/>
                </a:lnTo>
                <a:lnTo>
                  <a:pt x="216408" y="435990"/>
                </a:lnTo>
                <a:lnTo>
                  <a:pt x="215963" y="444942"/>
                </a:lnTo>
                <a:lnTo>
                  <a:pt x="194691" y="483362"/>
                </a:lnTo>
                <a:lnTo>
                  <a:pt x="196596" y="485648"/>
                </a:lnTo>
                <a:lnTo>
                  <a:pt x="198374" y="487933"/>
                </a:lnTo>
                <a:lnTo>
                  <a:pt x="200151" y="490346"/>
                </a:lnTo>
                <a:lnTo>
                  <a:pt x="224887" y="457676"/>
                </a:lnTo>
                <a:lnTo>
                  <a:pt x="248967" y="424624"/>
                </a:lnTo>
                <a:lnTo>
                  <a:pt x="272357" y="391191"/>
                </a:lnTo>
                <a:lnTo>
                  <a:pt x="278592" y="381888"/>
                </a:lnTo>
                <a:lnTo>
                  <a:pt x="254762" y="381888"/>
                </a:lnTo>
                <a:lnTo>
                  <a:pt x="251206" y="380238"/>
                </a:lnTo>
                <a:lnTo>
                  <a:pt x="166116" y="277749"/>
                </a:lnTo>
                <a:lnTo>
                  <a:pt x="176853" y="262127"/>
                </a:lnTo>
                <a:lnTo>
                  <a:pt x="153924" y="262127"/>
                </a:lnTo>
                <a:lnTo>
                  <a:pt x="132996" y="235584"/>
                </a:lnTo>
                <a:lnTo>
                  <a:pt x="115123" y="212851"/>
                </a:lnTo>
                <a:close/>
              </a:path>
              <a:path w="295275" h="490854">
                <a:moveTo>
                  <a:pt x="289560" y="350519"/>
                </a:moveTo>
                <a:lnTo>
                  <a:pt x="287020" y="354456"/>
                </a:lnTo>
                <a:lnTo>
                  <a:pt x="284480" y="358267"/>
                </a:lnTo>
                <a:lnTo>
                  <a:pt x="281940" y="361950"/>
                </a:lnTo>
                <a:lnTo>
                  <a:pt x="277113" y="369315"/>
                </a:lnTo>
                <a:lnTo>
                  <a:pt x="271145" y="375031"/>
                </a:lnTo>
                <a:lnTo>
                  <a:pt x="264287" y="378587"/>
                </a:lnTo>
                <a:lnTo>
                  <a:pt x="259080" y="381126"/>
                </a:lnTo>
                <a:lnTo>
                  <a:pt x="254762" y="381888"/>
                </a:lnTo>
                <a:lnTo>
                  <a:pt x="278592" y="381888"/>
                </a:lnTo>
                <a:lnTo>
                  <a:pt x="295021" y="357377"/>
                </a:lnTo>
                <a:lnTo>
                  <a:pt x="291465" y="352806"/>
                </a:lnTo>
                <a:lnTo>
                  <a:pt x="289560" y="350519"/>
                </a:lnTo>
                <a:close/>
              </a:path>
              <a:path w="295275" h="490854">
                <a:moveTo>
                  <a:pt x="196342" y="118618"/>
                </a:moveTo>
                <a:lnTo>
                  <a:pt x="194437" y="121665"/>
                </a:lnTo>
                <a:lnTo>
                  <a:pt x="192659" y="124713"/>
                </a:lnTo>
                <a:lnTo>
                  <a:pt x="190881" y="127888"/>
                </a:lnTo>
                <a:lnTo>
                  <a:pt x="197215" y="139299"/>
                </a:lnTo>
                <a:lnTo>
                  <a:pt x="201739" y="149732"/>
                </a:lnTo>
                <a:lnTo>
                  <a:pt x="204454" y="159214"/>
                </a:lnTo>
                <a:lnTo>
                  <a:pt x="205359" y="167767"/>
                </a:lnTo>
                <a:lnTo>
                  <a:pt x="204442" y="176270"/>
                </a:lnTo>
                <a:lnTo>
                  <a:pt x="182874" y="219201"/>
                </a:lnTo>
                <a:lnTo>
                  <a:pt x="153924" y="262127"/>
                </a:lnTo>
                <a:lnTo>
                  <a:pt x="176853" y="262127"/>
                </a:lnTo>
                <a:lnTo>
                  <a:pt x="185594" y="249205"/>
                </a:lnTo>
                <a:lnTo>
                  <a:pt x="195137" y="234779"/>
                </a:lnTo>
                <a:lnTo>
                  <a:pt x="204597" y="220090"/>
                </a:lnTo>
                <a:lnTo>
                  <a:pt x="209647" y="212742"/>
                </a:lnTo>
                <a:lnTo>
                  <a:pt x="233172" y="195325"/>
                </a:lnTo>
                <a:lnTo>
                  <a:pt x="256638" y="195325"/>
                </a:lnTo>
                <a:lnTo>
                  <a:pt x="196342" y="118618"/>
                </a:lnTo>
                <a:close/>
              </a:path>
              <a:path w="295275" h="490854">
                <a:moveTo>
                  <a:pt x="156337" y="0"/>
                </a:moveTo>
                <a:lnTo>
                  <a:pt x="133273" y="40972"/>
                </a:lnTo>
                <a:lnTo>
                  <a:pt x="108777" y="81232"/>
                </a:lnTo>
                <a:lnTo>
                  <a:pt x="83026" y="120808"/>
                </a:lnTo>
                <a:lnTo>
                  <a:pt x="56195" y="159728"/>
                </a:lnTo>
                <a:lnTo>
                  <a:pt x="28460" y="198020"/>
                </a:lnTo>
                <a:lnTo>
                  <a:pt x="0" y="235712"/>
                </a:lnTo>
                <a:lnTo>
                  <a:pt x="1905" y="237998"/>
                </a:lnTo>
                <a:lnTo>
                  <a:pt x="5461" y="242569"/>
                </a:lnTo>
                <a:lnTo>
                  <a:pt x="8255" y="239140"/>
                </a:lnTo>
                <a:lnTo>
                  <a:pt x="10922" y="235584"/>
                </a:lnTo>
                <a:lnTo>
                  <a:pt x="13588" y="232156"/>
                </a:lnTo>
                <a:lnTo>
                  <a:pt x="42418" y="212851"/>
                </a:lnTo>
                <a:lnTo>
                  <a:pt x="115123" y="212851"/>
                </a:lnTo>
                <a:lnTo>
                  <a:pt x="75184" y="162051"/>
                </a:lnTo>
                <a:lnTo>
                  <a:pt x="87072" y="144795"/>
                </a:lnTo>
                <a:lnTo>
                  <a:pt x="98758" y="127444"/>
                </a:lnTo>
                <a:lnTo>
                  <a:pt x="110277" y="109902"/>
                </a:lnTo>
                <a:lnTo>
                  <a:pt x="121666" y="92075"/>
                </a:lnTo>
                <a:lnTo>
                  <a:pt x="129067" y="80583"/>
                </a:lnTo>
                <a:lnTo>
                  <a:pt x="161290" y="49530"/>
                </a:lnTo>
                <a:lnTo>
                  <a:pt x="199210" y="49530"/>
                </a:lnTo>
                <a:lnTo>
                  <a:pt x="167820" y="13166"/>
                </a:lnTo>
                <a:lnTo>
                  <a:pt x="156337" y="0"/>
                </a:lnTo>
                <a:close/>
              </a:path>
              <a:path w="295275" h="490854">
                <a:moveTo>
                  <a:pt x="256638" y="195325"/>
                </a:moveTo>
                <a:lnTo>
                  <a:pt x="233172" y="195325"/>
                </a:lnTo>
                <a:lnTo>
                  <a:pt x="238633" y="196850"/>
                </a:lnTo>
                <a:lnTo>
                  <a:pt x="242927" y="198868"/>
                </a:lnTo>
                <a:lnTo>
                  <a:pt x="247650" y="202422"/>
                </a:lnTo>
                <a:lnTo>
                  <a:pt x="252849" y="207476"/>
                </a:lnTo>
                <a:lnTo>
                  <a:pt x="258572" y="213994"/>
                </a:lnTo>
                <a:lnTo>
                  <a:pt x="260350" y="210946"/>
                </a:lnTo>
                <a:lnTo>
                  <a:pt x="262255" y="207899"/>
                </a:lnTo>
                <a:lnTo>
                  <a:pt x="264033" y="204724"/>
                </a:lnTo>
                <a:lnTo>
                  <a:pt x="256638" y="195325"/>
                </a:lnTo>
                <a:close/>
              </a:path>
              <a:path w="295275" h="490854">
                <a:moveTo>
                  <a:pt x="199210" y="49530"/>
                </a:moveTo>
                <a:lnTo>
                  <a:pt x="168783" y="49530"/>
                </a:lnTo>
                <a:lnTo>
                  <a:pt x="174803" y="50319"/>
                </a:lnTo>
                <a:lnTo>
                  <a:pt x="181610" y="52514"/>
                </a:lnTo>
                <a:lnTo>
                  <a:pt x="189178" y="56137"/>
                </a:lnTo>
                <a:lnTo>
                  <a:pt x="197485" y="61213"/>
                </a:lnTo>
                <a:lnTo>
                  <a:pt x="202057" y="52831"/>
                </a:lnTo>
                <a:lnTo>
                  <a:pt x="199210" y="49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01003" y="7291323"/>
            <a:ext cx="295021" cy="490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76517" y="7102602"/>
            <a:ext cx="254000" cy="406400"/>
          </a:xfrm>
          <a:custGeom>
            <a:avLst/>
            <a:gdLst/>
            <a:ahLst/>
            <a:cxnLst/>
            <a:rect l="l" t="t" r="r" b="b"/>
            <a:pathLst>
              <a:path w="254000" h="406400">
                <a:moveTo>
                  <a:pt x="96244" y="124079"/>
                </a:moveTo>
                <a:lnTo>
                  <a:pt x="32766" y="124079"/>
                </a:lnTo>
                <a:lnTo>
                  <a:pt x="35941" y="125475"/>
                </a:lnTo>
                <a:lnTo>
                  <a:pt x="39653" y="127910"/>
                </a:lnTo>
                <a:lnTo>
                  <a:pt x="154632" y="271069"/>
                </a:lnTo>
                <a:lnTo>
                  <a:pt x="186817" y="312039"/>
                </a:lnTo>
                <a:lnTo>
                  <a:pt x="206883" y="347345"/>
                </a:lnTo>
                <a:lnTo>
                  <a:pt x="207692" y="357022"/>
                </a:lnTo>
                <a:lnTo>
                  <a:pt x="206883" y="366855"/>
                </a:lnTo>
                <a:lnTo>
                  <a:pt x="204454" y="376902"/>
                </a:lnTo>
                <a:lnTo>
                  <a:pt x="200406" y="387223"/>
                </a:lnTo>
                <a:lnTo>
                  <a:pt x="198501" y="391160"/>
                </a:lnTo>
                <a:lnTo>
                  <a:pt x="194691" y="399288"/>
                </a:lnTo>
                <a:lnTo>
                  <a:pt x="198247" y="403860"/>
                </a:lnTo>
                <a:lnTo>
                  <a:pt x="200152" y="406146"/>
                </a:lnTo>
                <a:lnTo>
                  <a:pt x="216977" y="369593"/>
                </a:lnTo>
                <a:lnTo>
                  <a:pt x="231981" y="332232"/>
                </a:lnTo>
                <a:lnTo>
                  <a:pt x="244532" y="293917"/>
                </a:lnTo>
                <a:lnTo>
                  <a:pt x="246433" y="286004"/>
                </a:lnTo>
                <a:lnTo>
                  <a:pt x="229108" y="286004"/>
                </a:lnTo>
                <a:lnTo>
                  <a:pt x="226060" y="284606"/>
                </a:lnTo>
                <a:lnTo>
                  <a:pt x="222533" y="282205"/>
                </a:lnTo>
                <a:lnTo>
                  <a:pt x="217852" y="277685"/>
                </a:lnTo>
                <a:lnTo>
                  <a:pt x="212004" y="271069"/>
                </a:lnTo>
                <a:lnTo>
                  <a:pt x="204978" y="262381"/>
                </a:lnTo>
                <a:lnTo>
                  <a:pt x="96244" y="124079"/>
                </a:lnTo>
                <a:close/>
              </a:path>
              <a:path w="254000" h="406400">
                <a:moveTo>
                  <a:pt x="248539" y="247650"/>
                </a:moveTo>
                <a:lnTo>
                  <a:pt x="246761" y="256159"/>
                </a:lnTo>
                <a:lnTo>
                  <a:pt x="245745" y="260604"/>
                </a:lnTo>
                <a:lnTo>
                  <a:pt x="243840" y="269113"/>
                </a:lnTo>
                <a:lnTo>
                  <a:pt x="240665" y="275971"/>
                </a:lnTo>
                <a:lnTo>
                  <a:pt x="235966" y="280924"/>
                </a:lnTo>
                <a:lnTo>
                  <a:pt x="232410" y="284353"/>
                </a:lnTo>
                <a:lnTo>
                  <a:pt x="229108" y="286004"/>
                </a:lnTo>
                <a:lnTo>
                  <a:pt x="246433" y="286004"/>
                </a:lnTo>
                <a:lnTo>
                  <a:pt x="254000" y="254508"/>
                </a:lnTo>
                <a:lnTo>
                  <a:pt x="252222" y="252222"/>
                </a:lnTo>
                <a:lnTo>
                  <a:pt x="250317" y="249936"/>
                </a:lnTo>
                <a:lnTo>
                  <a:pt x="248539" y="247650"/>
                </a:lnTo>
                <a:close/>
              </a:path>
              <a:path w="254000" h="406400">
                <a:moveTo>
                  <a:pt x="53848" y="0"/>
                </a:moveTo>
                <a:lnTo>
                  <a:pt x="44380" y="39338"/>
                </a:lnTo>
                <a:lnTo>
                  <a:pt x="31829" y="77628"/>
                </a:lnTo>
                <a:lnTo>
                  <a:pt x="16825" y="115014"/>
                </a:lnTo>
                <a:lnTo>
                  <a:pt x="0" y="151637"/>
                </a:lnTo>
                <a:lnTo>
                  <a:pt x="3556" y="156210"/>
                </a:lnTo>
                <a:lnTo>
                  <a:pt x="5461" y="158496"/>
                </a:lnTo>
                <a:lnTo>
                  <a:pt x="7366" y="154431"/>
                </a:lnTo>
                <a:lnTo>
                  <a:pt x="9271" y="150495"/>
                </a:lnTo>
                <a:lnTo>
                  <a:pt x="11176" y="146431"/>
                </a:lnTo>
                <a:lnTo>
                  <a:pt x="14859" y="138430"/>
                </a:lnTo>
                <a:lnTo>
                  <a:pt x="19558" y="132461"/>
                </a:lnTo>
                <a:lnTo>
                  <a:pt x="25019" y="128143"/>
                </a:lnTo>
                <a:lnTo>
                  <a:pt x="29210" y="125095"/>
                </a:lnTo>
                <a:lnTo>
                  <a:pt x="32766" y="124079"/>
                </a:lnTo>
                <a:lnTo>
                  <a:pt x="96244" y="124079"/>
                </a:lnTo>
                <a:lnTo>
                  <a:pt x="75692" y="97917"/>
                </a:lnTo>
                <a:lnTo>
                  <a:pt x="54991" y="62356"/>
                </a:lnTo>
                <a:lnTo>
                  <a:pt x="53435" y="41751"/>
                </a:lnTo>
                <a:lnTo>
                  <a:pt x="54526" y="30924"/>
                </a:lnTo>
                <a:lnTo>
                  <a:pt x="56642" y="19812"/>
                </a:lnTo>
                <a:lnTo>
                  <a:pt x="59309" y="6858"/>
                </a:lnTo>
                <a:lnTo>
                  <a:pt x="57531" y="4572"/>
                </a:lnTo>
                <a:lnTo>
                  <a:pt x="55626" y="2286"/>
                </a:lnTo>
                <a:lnTo>
                  <a:pt x="53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76517" y="7102602"/>
            <a:ext cx="254000" cy="406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07856" y="9326615"/>
            <a:ext cx="317111" cy="2757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56073" y="9178759"/>
            <a:ext cx="274955" cy="329565"/>
          </a:xfrm>
          <a:custGeom>
            <a:avLst/>
            <a:gdLst/>
            <a:ahLst/>
            <a:cxnLst/>
            <a:rect l="l" t="t" r="r" b="b"/>
            <a:pathLst>
              <a:path w="274954" h="329565">
                <a:moveTo>
                  <a:pt x="201762" y="50876"/>
                </a:moveTo>
                <a:lnTo>
                  <a:pt x="168275" y="50876"/>
                </a:lnTo>
                <a:lnTo>
                  <a:pt x="181537" y="97426"/>
                </a:lnTo>
                <a:lnTo>
                  <a:pt x="194502" y="144012"/>
                </a:lnTo>
                <a:lnTo>
                  <a:pt x="219996" y="236883"/>
                </a:lnTo>
                <a:lnTo>
                  <a:pt x="232821" y="283202"/>
                </a:lnTo>
                <a:lnTo>
                  <a:pt x="245872" y="329387"/>
                </a:lnTo>
                <a:lnTo>
                  <a:pt x="274700" y="316077"/>
                </a:lnTo>
                <a:lnTo>
                  <a:pt x="260415" y="264861"/>
                </a:lnTo>
                <a:lnTo>
                  <a:pt x="246314" y="213486"/>
                </a:lnTo>
                <a:lnTo>
                  <a:pt x="218209" y="110406"/>
                </a:lnTo>
                <a:lnTo>
                  <a:pt x="203980" y="58776"/>
                </a:lnTo>
                <a:lnTo>
                  <a:pt x="201762" y="50876"/>
                </a:lnTo>
                <a:close/>
              </a:path>
              <a:path w="274954" h="329565">
                <a:moveTo>
                  <a:pt x="183768" y="0"/>
                </a:moveTo>
                <a:lnTo>
                  <a:pt x="138428" y="23154"/>
                </a:lnTo>
                <a:lnTo>
                  <a:pt x="92694" y="45583"/>
                </a:lnTo>
                <a:lnTo>
                  <a:pt x="46555" y="67226"/>
                </a:lnTo>
                <a:lnTo>
                  <a:pt x="0" y="88023"/>
                </a:lnTo>
                <a:lnTo>
                  <a:pt x="3500" y="106697"/>
                </a:lnTo>
                <a:lnTo>
                  <a:pt x="10215" y="144012"/>
                </a:lnTo>
                <a:lnTo>
                  <a:pt x="13715" y="162572"/>
                </a:lnTo>
                <a:lnTo>
                  <a:pt x="16763" y="162255"/>
                </a:lnTo>
                <a:lnTo>
                  <a:pt x="22733" y="161544"/>
                </a:lnTo>
                <a:lnTo>
                  <a:pt x="23240" y="150129"/>
                </a:lnTo>
                <a:lnTo>
                  <a:pt x="25844" y="139417"/>
                </a:lnTo>
                <a:lnTo>
                  <a:pt x="50291" y="108746"/>
                </a:lnTo>
                <a:lnTo>
                  <a:pt x="97712" y="85301"/>
                </a:lnTo>
                <a:lnTo>
                  <a:pt x="121332" y="74034"/>
                </a:lnTo>
                <a:lnTo>
                  <a:pt x="144833" y="62567"/>
                </a:lnTo>
                <a:lnTo>
                  <a:pt x="168275" y="50876"/>
                </a:lnTo>
                <a:lnTo>
                  <a:pt x="201762" y="50876"/>
                </a:lnTo>
                <a:lnTo>
                  <a:pt x="189484" y="7137"/>
                </a:lnTo>
                <a:lnTo>
                  <a:pt x="183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56073" y="9178759"/>
            <a:ext cx="274700" cy="3293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13376" y="9036621"/>
            <a:ext cx="271780" cy="340995"/>
          </a:xfrm>
          <a:custGeom>
            <a:avLst/>
            <a:gdLst/>
            <a:ahLst/>
            <a:cxnLst/>
            <a:rect l="l" t="t" r="r" b="b"/>
            <a:pathLst>
              <a:path w="271779" h="340995">
                <a:moveTo>
                  <a:pt x="194963" y="53835"/>
                </a:moveTo>
                <a:lnTo>
                  <a:pt x="161925" y="53835"/>
                </a:lnTo>
                <a:lnTo>
                  <a:pt x="175860" y="101673"/>
                </a:lnTo>
                <a:lnTo>
                  <a:pt x="189545" y="149524"/>
                </a:lnTo>
                <a:lnTo>
                  <a:pt x="216600" y="245145"/>
                </a:lnTo>
                <a:lnTo>
                  <a:pt x="230190" y="292856"/>
                </a:lnTo>
                <a:lnTo>
                  <a:pt x="243966" y="340461"/>
                </a:lnTo>
                <a:lnTo>
                  <a:pt x="264612" y="328699"/>
                </a:lnTo>
                <a:lnTo>
                  <a:pt x="271399" y="324764"/>
                </a:lnTo>
                <a:lnTo>
                  <a:pt x="256351" y="272051"/>
                </a:lnTo>
                <a:lnTo>
                  <a:pt x="241483" y="219203"/>
                </a:lnTo>
                <a:lnTo>
                  <a:pt x="226679" y="166254"/>
                </a:lnTo>
                <a:lnTo>
                  <a:pt x="211821" y="113236"/>
                </a:lnTo>
                <a:lnTo>
                  <a:pt x="196795" y="60181"/>
                </a:lnTo>
                <a:lnTo>
                  <a:pt x="194963" y="53835"/>
                </a:lnTo>
                <a:close/>
              </a:path>
              <a:path w="271779" h="340995">
                <a:moveTo>
                  <a:pt x="175895" y="0"/>
                </a:moveTo>
                <a:lnTo>
                  <a:pt x="132391" y="26475"/>
                </a:lnTo>
                <a:lnTo>
                  <a:pt x="88566" y="52447"/>
                </a:lnTo>
                <a:lnTo>
                  <a:pt x="44432" y="77891"/>
                </a:lnTo>
                <a:lnTo>
                  <a:pt x="0" y="102781"/>
                </a:lnTo>
                <a:lnTo>
                  <a:pt x="3881" y="122225"/>
                </a:lnTo>
                <a:lnTo>
                  <a:pt x="11358" y="161147"/>
                </a:lnTo>
                <a:lnTo>
                  <a:pt x="15239" y="180555"/>
                </a:lnTo>
                <a:lnTo>
                  <a:pt x="21082" y="179336"/>
                </a:lnTo>
                <a:lnTo>
                  <a:pt x="24002" y="178765"/>
                </a:lnTo>
                <a:lnTo>
                  <a:pt x="36449" y="133858"/>
                </a:lnTo>
                <a:lnTo>
                  <a:pt x="71627" y="106743"/>
                </a:lnTo>
                <a:lnTo>
                  <a:pt x="116966" y="80546"/>
                </a:lnTo>
                <a:lnTo>
                  <a:pt x="161925" y="53835"/>
                </a:lnTo>
                <a:lnTo>
                  <a:pt x="194963" y="53835"/>
                </a:lnTo>
                <a:lnTo>
                  <a:pt x="181483" y="7124"/>
                </a:lnTo>
                <a:lnTo>
                  <a:pt x="179704" y="4749"/>
                </a:lnTo>
                <a:lnTo>
                  <a:pt x="175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13376" y="9036621"/>
            <a:ext cx="271399" cy="3404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59755" y="8878760"/>
            <a:ext cx="269240" cy="348615"/>
          </a:xfrm>
          <a:custGeom>
            <a:avLst/>
            <a:gdLst/>
            <a:ahLst/>
            <a:cxnLst/>
            <a:rect l="l" t="t" r="r" b="b"/>
            <a:pathLst>
              <a:path w="269239" h="348615">
                <a:moveTo>
                  <a:pt x="189353" y="56045"/>
                </a:moveTo>
                <a:lnTo>
                  <a:pt x="156591" y="56045"/>
                </a:lnTo>
                <a:lnTo>
                  <a:pt x="171170" y="104838"/>
                </a:lnTo>
                <a:lnTo>
                  <a:pt x="185514" y="153661"/>
                </a:lnTo>
                <a:lnTo>
                  <a:pt x="213900" y="251265"/>
                </a:lnTo>
                <a:lnTo>
                  <a:pt x="228149" y="299983"/>
                </a:lnTo>
                <a:lnTo>
                  <a:pt x="242570" y="348602"/>
                </a:lnTo>
                <a:lnTo>
                  <a:pt x="268859" y="331304"/>
                </a:lnTo>
                <a:lnTo>
                  <a:pt x="255315" y="285144"/>
                </a:lnTo>
                <a:lnTo>
                  <a:pt x="241952" y="238899"/>
                </a:lnTo>
                <a:lnTo>
                  <a:pt x="215427" y="146239"/>
                </a:lnTo>
                <a:lnTo>
                  <a:pt x="202096" y="99864"/>
                </a:lnTo>
                <a:lnTo>
                  <a:pt x="189353" y="56045"/>
                </a:lnTo>
                <a:close/>
              </a:path>
              <a:path w="269239" h="348615">
                <a:moveTo>
                  <a:pt x="169291" y="0"/>
                </a:moveTo>
                <a:lnTo>
                  <a:pt x="127408" y="28996"/>
                </a:lnTo>
                <a:lnTo>
                  <a:pt x="85217" y="57589"/>
                </a:lnTo>
                <a:lnTo>
                  <a:pt x="42739" y="85766"/>
                </a:lnTo>
                <a:lnTo>
                  <a:pt x="0" y="113512"/>
                </a:lnTo>
                <a:lnTo>
                  <a:pt x="4240" y="133490"/>
                </a:lnTo>
                <a:lnTo>
                  <a:pt x="12340" y="173484"/>
                </a:lnTo>
                <a:lnTo>
                  <a:pt x="16510" y="193433"/>
                </a:lnTo>
                <a:lnTo>
                  <a:pt x="19431" y="192684"/>
                </a:lnTo>
                <a:lnTo>
                  <a:pt x="22225" y="191896"/>
                </a:lnTo>
                <a:lnTo>
                  <a:pt x="25019" y="191147"/>
                </a:lnTo>
                <a:lnTo>
                  <a:pt x="36068" y="144119"/>
                </a:lnTo>
                <a:lnTo>
                  <a:pt x="69977" y="114363"/>
                </a:lnTo>
                <a:lnTo>
                  <a:pt x="113379" y="85437"/>
                </a:lnTo>
                <a:lnTo>
                  <a:pt x="156591" y="56045"/>
                </a:lnTo>
                <a:lnTo>
                  <a:pt x="189353" y="56045"/>
                </a:lnTo>
                <a:lnTo>
                  <a:pt x="174879" y="7124"/>
                </a:lnTo>
                <a:lnTo>
                  <a:pt x="172974" y="4749"/>
                </a:lnTo>
                <a:lnTo>
                  <a:pt x="171196" y="2374"/>
                </a:lnTo>
                <a:lnTo>
                  <a:pt x="169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59755" y="8878760"/>
            <a:ext cx="268859" cy="348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408878" y="8758356"/>
            <a:ext cx="288290" cy="337820"/>
          </a:xfrm>
          <a:custGeom>
            <a:avLst/>
            <a:gdLst/>
            <a:ahLst/>
            <a:cxnLst/>
            <a:rect l="l" t="t" r="r" b="b"/>
            <a:pathLst>
              <a:path w="288289" h="337820">
                <a:moveTo>
                  <a:pt x="278748" y="152103"/>
                </a:moveTo>
                <a:lnTo>
                  <a:pt x="196266" y="152103"/>
                </a:lnTo>
                <a:lnTo>
                  <a:pt x="202092" y="152533"/>
                </a:lnTo>
                <a:lnTo>
                  <a:pt x="208300" y="153717"/>
                </a:lnTo>
                <a:lnTo>
                  <a:pt x="245741" y="174364"/>
                </a:lnTo>
                <a:lnTo>
                  <a:pt x="264074" y="215836"/>
                </a:lnTo>
                <a:lnTo>
                  <a:pt x="262941" y="229179"/>
                </a:lnTo>
                <a:lnTo>
                  <a:pt x="245046" y="264798"/>
                </a:lnTo>
                <a:lnTo>
                  <a:pt x="215189" y="285059"/>
                </a:lnTo>
                <a:lnTo>
                  <a:pt x="211252" y="286799"/>
                </a:lnTo>
                <a:lnTo>
                  <a:pt x="202997" y="289136"/>
                </a:lnTo>
                <a:lnTo>
                  <a:pt x="178613" y="294317"/>
                </a:lnTo>
                <a:lnTo>
                  <a:pt x="170993" y="296413"/>
                </a:lnTo>
                <a:lnTo>
                  <a:pt x="168072" y="297670"/>
                </a:lnTo>
                <a:lnTo>
                  <a:pt x="163500" y="299512"/>
                </a:lnTo>
                <a:lnTo>
                  <a:pt x="159182" y="301721"/>
                </a:lnTo>
                <a:lnTo>
                  <a:pt x="155372" y="304477"/>
                </a:lnTo>
                <a:lnTo>
                  <a:pt x="150292" y="308084"/>
                </a:lnTo>
                <a:lnTo>
                  <a:pt x="146990" y="312504"/>
                </a:lnTo>
                <a:lnTo>
                  <a:pt x="145847" y="317800"/>
                </a:lnTo>
                <a:lnTo>
                  <a:pt x="144450" y="323235"/>
                </a:lnTo>
                <a:lnTo>
                  <a:pt x="144958" y="327756"/>
                </a:lnTo>
                <a:lnTo>
                  <a:pt x="147752" y="331300"/>
                </a:lnTo>
                <a:lnTo>
                  <a:pt x="151689" y="336202"/>
                </a:lnTo>
                <a:lnTo>
                  <a:pt x="159055" y="337815"/>
                </a:lnTo>
                <a:lnTo>
                  <a:pt x="170104" y="336837"/>
                </a:lnTo>
                <a:lnTo>
                  <a:pt x="217221" y="312643"/>
                </a:lnTo>
                <a:lnTo>
                  <a:pt x="266243" y="263888"/>
                </a:lnTo>
                <a:lnTo>
                  <a:pt x="287452" y="210027"/>
                </a:lnTo>
                <a:lnTo>
                  <a:pt x="288280" y="188937"/>
                </a:lnTo>
                <a:lnTo>
                  <a:pt x="285214" y="169162"/>
                </a:lnTo>
                <a:lnTo>
                  <a:pt x="278748" y="152103"/>
                </a:lnTo>
                <a:close/>
              </a:path>
              <a:path w="288289" h="337820">
                <a:moveTo>
                  <a:pt x="164871" y="45893"/>
                </a:moveTo>
                <a:lnTo>
                  <a:pt x="92380" y="45893"/>
                </a:lnTo>
                <a:lnTo>
                  <a:pt x="103794" y="47683"/>
                </a:lnTo>
                <a:lnTo>
                  <a:pt x="114066" y="51650"/>
                </a:lnTo>
                <a:lnTo>
                  <a:pt x="140513" y="82184"/>
                </a:lnTo>
                <a:lnTo>
                  <a:pt x="144829" y="109187"/>
                </a:lnTo>
                <a:lnTo>
                  <a:pt x="143323" y="119087"/>
                </a:lnTo>
                <a:lnTo>
                  <a:pt x="123225" y="160561"/>
                </a:lnTo>
                <a:lnTo>
                  <a:pt x="108128" y="177439"/>
                </a:lnTo>
                <a:lnTo>
                  <a:pt x="109652" y="179319"/>
                </a:lnTo>
                <a:lnTo>
                  <a:pt x="111049" y="181211"/>
                </a:lnTo>
                <a:lnTo>
                  <a:pt x="112573" y="183103"/>
                </a:lnTo>
                <a:lnTo>
                  <a:pt x="119812" y="177782"/>
                </a:lnTo>
                <a:lnTo>
                  <a:pt x="128909" y="171687"/>
                </a:lnTo>
                <a:lnTo>
                  <a:pt x="169495" y="155510"/>
                </a:lnTo>
                <a:lnTo>
                  <a:pt x="196266" y="152103"/>
                </a:lnTo>
                <a:lnTo>
                  <a:pt x="278748" y="152103"/>
                </a:lnTo>
                <a:lnTo>
                  <a:pt x="278219" y="150706"/>
                </a:lnTo>
                <a:lnTo>
                  <a:pt x="267259" y="133573"/>
                </a:lnTo>
                <a:lnTo>
                  <a:pt x="257613" y="123110"/>
                </a:lnTo>
                <a:lnTo>
                  <a:pt x="246765" y="114790"/>
                </a:lnTo>
                <a:lnTo>
                  <a:pt x="237820" y="110167"/>
                </a:lnTo>
                <a:lnTo>
                  <a:pt x="158674" y="110167"/>
                </a:lnTo>
                <a:lnTo>
                  <a:pt x="165189" y="81661"/>
                </a:lnTo>
                <a:lnTo>
                  <a:pt x="166786" y="57326"/>
                </a:lnTo>
                <a:lnTo>
                  <a:pt x="164871" y="45893"/>
                </a:lnTo>
                <a:close/>
              </a:path>
              <a:path w="288289" h="337820">
                <a:moveTo>
                  <a:pt x="97764" y="0"/>
                </a:moveTo>
                <a:lnTo>
                  <a:pt x="43739" y="22931"/>
                </a:lnTo>
                <a:lnTo>
                  <a:pt x="10682" y="59561"/>
                </a:lnTo>
                <a:lnTo>
                  <a:pt x="88" y="102379"/>
                </a:lnTo>
                <a:lnTo>
                  <a:pt x="0" y="105417"/>
                </a:lnTo>
                <a:lnTo>
                  <a:pt x="377" y="120110"/>
                </a:lnTo>
                <a:lnTo>
                  <a:pt x="2845" y="137307"/>
                </a:lnTo>
                <a:lnTo>
                  <a:pt x="6147" y="136532"/>
                </a:lnTo>
                <a:lnTo>
                  <a:pt x="9449" y="135669"/>
                </a:lnTo>
                <a:lnTo>
                  <a:pt x="12751" y="134869"/>
                </a:lnTo>
                <a:lnTo>
                  <a:pt x="20736" y="92322"/>
                </a:lnTo>
                <a:lnTo>
                  <a:pt x="46914" y="60967"/>
                </a:lnTo>
                <a:lnTo>
                  <a:pt x="92380" y="45893"/>
                </a:lnTo>
                <a:lnTo>
                  <a:pt x="164871" y="45893"/>
                </a:lnTo>
                <a:lnTo>
                  <a:pt x="163407" y="37158"/>
                </a:lnTo>
                <a:lnTo>
                  <a:pt x="138418" y="7627"/>
                </a:lnTo>
                <a:lnTo>
                  <a:pt x="115367" y="579"/>
                </a:lnTo>
                <a:lnTo>
                  <a:pt x="97764" y="0"/>
                </a:lnTo>
                <a:close/>
              </a:path>
              <a:path w="288289" h="337820">
                <a:moveTo>
                  <a:pt x="207145" y="102379"/>
                </a:moveTo>
                <a:lnTo>
                  <a:pt x="191948" y="102777"/>
                </a:lnTo>
                <a:lnTo>
                  <a:pt x="175799" y="105417"/>
                </a:lnTo>
                <a:lnTo>
                  <a:pt x="158674" y="110167"/>
                </a:lnTo>
                <a:lnTo>
                  <a:pt x="237820" y="110167"/>
                </a:lnTo>
                <a:lnTo>
                  <a:pt x="234702" y="108556"/>
                </a:lnTo>
                <a:lnTo>
                  <a:pt x="221412" y="104351"/>
                </a:lnTo>
                <a:lnTo>
                  <a:pt x="207145" y="102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08878" y="8758356"/>
            <a:ext cx="288280" cy="3378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621401" y="8528557"/>
            <a:ext cx="264160" cy="361950"/>
          </a:xfrm>
          <a:custGeom>
            <a:avLst/>
            <a:gdLst/>
            <a:ahLst/>
            <a:cxnLst/>
            <a:rect l="l" t="t" r="r" b="b"/>
            <a:pathLst>
              <a:path w="264160" h="361950">
                <a:moveTo>
                  <a:pt x="178835" y="59690"/>
                </a:moveTo>
                <a:lnTo>
                  <a:pt x="147193" y="59690"/>
                </a:lnTo>
                <a:lnTo>
                  <a:pt x="162929" y="110178"/>
                </a:lnTo>
                <a:lnTo>
                  <a:pt x="178336" y="160488"/>
                </a:lnTo>
                <a:lnTo>
                  <a:pt x="208886" y="261290"/>
                </a:lnTo>
                <a:lnTo>
                  <a:pt x="224230" y="311611"/>
                </a:lnTo>
                <a:lnTo>
                  <a:pt x="239775" y="361835"/>
                </a:lnTo>
                <a:lnTo>
                  <a:pt x="252063" y="351820"/>
                </a:lnTo>
                <a:lnTo>
                  <a:pt x="264160" y="341795"/>
                </a:lnTo>
                <a:lnTo>
                  <a:pt x="249567" y="294145"/>
                </a:lnTo>
                <a:lnTo>
                  <a:pt x="235131" y="246391"/>
                </a:lnTo>
                <a:lnTo>
                  <a:pt x="206413" y="150689"/>
                </a:lnTo>
                <a:lnTo>
                  <a:pt x="191977" y="102803"/>
                </a:lnTo>
                <a:lnTo>
                  <a:pt x="178835" y="59690"/>
                </a:lnTo>
                <a:close/>
              </a:path>
              <a:path w="264160" h="361950">
                <a:moveTo>
                  <a:pt x="156972" y="0"/>
                </a:moveTo>
                <a:lnTo>
                  <a:pt x="118157" y="33170"/>
                </a:lnTo>
                <a:lnTo>
                  <a:pt x="79057" y="66008"/>
                </a:lnTo>
                <a:lnTo>
                  <a:pt x="39671" y="98512"/>
                </a:lnTo>
                <a:lnTo>
                  <a:pt x="0" y="130683"/>
                </a:lnTo>
                <a:lnTo>
                  <a:pt x="4877" y="151421"/>
                </a:lnTo>
                <a:lnTo>
                  <a:pt x="19558" y="213233"/>
                </a:lnTo>
                <a:lnTo>
                  <a:pt x="24637" y="211455"/>
                </a:lnTo>
                <a:lnTo>
                  <a:pt x="27050" y="210566"/>
                </a:lnTo>
                <a:lnTo>
                  <a:pt x="26449" y="197441"/>
                </a:lnTo>
                <a:lnTo>
                  <a:pt x="27670" y="184721"/>
                </a:lnTo>
                <a:lnTo>
                  <a:pt x="46513" y="145256"/>
                </a:lnTo>
                <a:lnTo>
                  <a:pt x="107013" y="93424"/>
                </a:lnTo>
                <a:lnTo>
                  <a:pt x="147193" y="59690"/>
                </a:lnTo>
                <a:lnTo>
                  <a:pt x="178835" y="59690"/>
                </a:lnTo>
                <a:lnTo>
                  <a:pt x="177385" y="54934"/>
                </a:lnTo>
                <a:lnTo>
                  <a:pt x="162560" y="7112"/>
                </a:lnTo>
                <a:lnTo>
                  <a:pt x="160782" y="4699"/>
                </a:lnTo>
                <a:lnTo>
                  <a:pt x="158876" y="2286"/>
                </a:lnTo>
                <a:lnTo>
                  <a:pt x="156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21401" y="8528557"/>
            <a:ext cx="264160" cy="3618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98141" y="8331834"/>
            <a:ext cx="252722" cy="369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60840" y="8180578"/>
            <a:ext cx="313690" cy="382270"/>
          </a:xfrm>
          <a:custGeom>
            <a:avLst/>
            <a:gdLst/>
            <a:ahLst/>
            <a:cxnLst/>
            <a:rect l="l" t="t" r="r" b="b"/>
            <a:pathLst>
              <a:path w="313689" h="382270">
                <a:moveTo>
                  <a:pt x="179252" y="53213"/>
                </a:moveTo>
                <a:lnTo>
                  <a:pt x="98278" y="53213"/>
                </a:lnTo>
                <a:lnTo>
                  <a:pt x="111543" y="54455"/>
                </a:lnTo>
                <a:lnTo>
                  <a:pt x="123764" y="58795"/>
                </a:lnTo>
                <a:lnTo>
                  <a:pt x="155884" y="94857"/>
                </a:lnTo>
                <a:lnTo>
                  <a:pt x="169354" y="144680"/>
                </a:lnTo>
                <a:lnTo>
                  <a:pt x="172065" y="176403"/>
                </a:lnTo>
                <a:lnTo>
                  <a:pt x="171747" y="214060"/>
                </a:lnTo>
                <a:lnTo>
                  <a:pt x="168096" y="259730"/>
                </a:lnTo>
                <a:lnTo>
                  <a:pt x="161349" y="313330"/>
                </a:lnTo>
                <a:lnTo>
                  <a:pt x="151745" y="374777"/>
                </a:lnTo>
                <a:lnTo>
                  <a:pt x="157206" y="381762"/>
                </a:lnTo>
                <a:lnTo>
                  <a:pt x="196969" y="342064"/>
                </a:lnTo>
                <a:lnTo>
                  <a:pt x="227261" y="311023"/>
                </a:lnTo>
                <a:lnTo>
                  <a:pt x="177399" y="311023"/>
                </a:lnTo>
                <a:lnTo>
                  <a:pt x="179661" y="294721"/>
                </a:lnTo>
                <a:lnTo>
                  <a:pt x="182637" y="268525"/>
                </a:lnTo>
                <a:lnTo>
                  <a:pt x="186043" y="232495"/>
                </a:lnTo>
                <a:lnTo>
                  <a:pt x="189591" y="186690"/>
                </a:lnTo>
                <a:lnTo>
                  <a:pt x="191085" y="155829"/>
                </a:lnTo>
                <a:lnTo>
                  <a:pt x="190990" y="122936"/>
                </a:lnTo>
                <a:lnTo>
                  <a:pt x="189073" y="97000"/>
                </a:lnTo>
                <a:lnTo>
                  <a:pt x="185019" y="72898"/>
                </a:lnTo>
                <a:lnTo>
                  <a:pt x="181300" y="58769"/>
                </a:lnTo>
                <a:lnTo>
                  <a:pt x="179252" y="53213"/>
                </a:lnTo>
                <a:close/>
              </a:path>
              <a:path w="313689" h="382270">
                <a:moveTo>
                  <a:pt x="292715" y="150749"/>
                </a:moveTo>
                <a:lnTo>
                  <a:pt x="290429" y="153289"/>
                </a:lnTo>
                <a:lnTo>
                  <a:pt x="288016" y="155829"/>
                </a:lnTo>
                <a:lnTo>
                  <a:pt x="285730" y="158496"/>
                </a:lnTo>
                <a:lnTo>
                  <a:pt x="286245" y="164459"/>
                </a:lnTo>
                <a:lnTo>
                  <a:pt x="286222" y="171862"/>
                </a:lnTo>
                <a:lnTo>
                  <a:pt x="285533" y="178212"/>
                </a:lnTo>
                <a:lnTo>
                  <a:pt x="263838" y="219995"/>
                </a:lnTo>
                <a:lnTo>
                  <a:pt x="229369" y="257444"/>
                </a:lnTo>
                <a:lnTo>
                  <a:pt x="177399" y="311023"/>
                </a:lnTo>
                <a:lnTo>
                  <a:pt x="227261" y="311023"/>
                </a:lnTo>
                <a:lnTo>
                  <a:pt x="236231" y="301831"/>
                </a:lnTo>
                <a:lnTo>
                  <a:pt x="274970" y="261050"/>
                </a:lnTo>
                <a:lnTo>
                  <a:pt x="313162" y="219710"/>
                </a:lnTo>
                <a:lnTo>
                  <a:pt x="308002" y="202451"/>
                </a:lnTo>
                <a:lnTo>
                  <a:pt x="297874" y="167935"/>
                </a:lnTo>
                <a:lnTo>
                  <a:pt x="292715" y="150749"/>
                </a:lnTo>
                <a:close/>
              </a:path>
              <a:path w="313689" h="382270">
                <a:moveTo>
                  <a:pt x="106025" y="0"/>
                </a:moveTo>
                <a:lnTo>
                  <a:pt x="53482" y="21699"/>
                </a:lnTo>
                <a:lnTo>
                  <a:pt x="23554" y="52697"/>
                </a:lnTo>
                <a:lnTo>
                  <a:pt x="5472" y="87939"/>
                </a:lnTo>
                <a:lnTo>
                  <a:pt x="0" y="126726"/>
                </a:lnTo>
                <a:lnTo>
                  <a:pt x="2234" y="146462"/>
                </a:lnTo>
                <a:lnTo>
                  <a:pt x="7945" y="166246"/>
                </a:lnTo>
                <a:lnTo>
                  <a:pt x="17252" y="186055"/>
                </a:lnTo>
                <a:lnTo>
                  <a:pt x="19792" y="183642"/>
                </a:lnTo>
                <a:lnTo>
                  <a:pt x="24745" y="178689"/>
                </a:lnTo>
                <a:lnTo>
                  <a:pt x="21177" y="164459"/>
                </a:lnTo>
                <a:lnTo>
                  <a:pt x="19728" y="150383"/>
                </a:lnTo>
                <a:lnTo>
                  <a:pt x="26969" y="109968"/>
                </a:lnTo>
                <a:lnTo>
                  <a:pt x="49383" y="75946"/>
                </a:lnTo>
                <a:lnTo>
                  <a:pt x="84887" y="54800"/>
                </a:lnTo>
                <a:lnTo>
                  <a:pt x="98278" y="53213"/>
                </a:lnTo>
                <a:lnTo>
                  <a:pt x="179252" y="53213"/>
                </a:lnTo>
                <a:lnTo>
                  <a:pt x="176589" y="45989"/>
                </a:lnTo>
                <a:lnTo>
                  <a:pt x="152138" y="12537"/>
                </a:lnTo>
                <a:lnTo>
                  <a:pt x="123285" y="591"/>
                </a:lnTo>
                <a:lnTo>
                  <a:pt x="106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060840" y="8180578"/>
            <a:ext cx="313162" cy="381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301325" y="7902067"/>
            <a:ext cx="234950" cy="388620"/>
          </a:xfrm>
          <a:custGeom>
            <a:avLst/>
            <a:gdLst/>
            <a:ahLst/>
            <a:cxnLst/>
            <a:rect l="l" t="t" r="r" b="b"/>
            <a:pathLst>
              <a:path w="234950" h="388620">
                <a:moveTo>
                  <a:pt x="64930" y="0"/>
                </a:moveTo>
                <a:lnTo>
                  <a:pt x="61628" y="4444"/>
                </a:lnTo>
                <a:lnTo>
                  <a:pt x="58453" y="8762"/>
                </a:lnTo>
                <a:lnTo>
                  <a:pt x="55151" y="13207"/>
                </a:lnTo>
                <a:lnTo>
                  <a:pt x="29880" y="55891"/>
                </a:lnTo>
                <a:lnTo>
                  <a:pt x="15221" y="92092"/>
                </a:lnTo>
                <a:lnTo>
                  <a:pt x="4863" y="136372"/>
                </a:lnTo>
                <a:lnTo>
                  <a:pt x="122" y="186193"/>
                </a:lnTo>
                <a:lnTo>
                  <a:pt x="0" y="188817"/>
                </a:lnTo>
                <a:lnTo>
                  <a:pt x="124" y="206327"/>
                </a:lnTo>
                <a:lnTo>
                  <a:pt x="6764" y="261365"/>
                </a:lnTo>
                <a:lnTo>
                  <a:pt x="21607" y="304672"/>
                </a:lnTo>
                <a:lnTo>
                  <a:pt x="44356" y="341883"/>
                </a:lnTo>
                <a:lnTo>
                  <a:pt x="91250" y="380301"/>
                </a:lnTo>
                <a:lnTo>
                  <a:pt x="147480" y="388619"/>
                </a:lnTo>
                <a:lnTo>
                  <a:pt x="162745" y="385177"/>
                </a:lnTo>
                <a:lnTo>
                  <a:pt x="177118" y="378317"/>
                </a:lnTo>
                <a:lnTo>
                  <a:pt x="190610" y="368099"/>
                </a:lnTo>
                <a:lnTo>
                  <a:pt x="201704" y="356221"/>
                </a:lnTo>
                <a:lnTo>
                  <a:pt x="160074" y="356221"/>
                </a:lnTo>
                <a:lnTo>
                  <a:pt x="148685" y="354583"/>
                </a:lnTo>
                <a:lnTo>
                  <a:pt x="105157" y="330580"/>
                </a:lnTo>
                <a:lnTo>
                  <a:pt x="75455" y="294893"/>
                </a:lnTo>
                <a:lnTo>
                  <a:pt x="59850" y="269112"/>
                </a:lnTo>
                <a:lnTo>
                  <a:pt x="63501" y="255772"/>
                </a:lnTo>
                <a:lnTo>
                  <a:pt x="64785" y="251586"/>
                </a:lnTo>
                <a:lnTo>
                  <a:pt x="52230" y="251586"/>
                </a:lnTo>
                <a:lnTo>
                  <a:pt x="36621" y="202973"/>
                </a:lnTo>
                <a:lnTo>
                  <a:pt x="30084" y="156765"/>
                </a:lnTo>
                <a:lnTo>
                  <a:pt x="29973" y="146224"/>
                </a:lnTo>
                <a:lnTo>
                  <a:pt x="30072" y="137286"/>
                </a:lnTo>
                <a:lnTo>
                  <a:pt x="34529" y="92995"/>
                </a:lnTo>
                <a:lnTo>
                  <a:pt x="46477" y="51937"/>
                </a:lnTo>
                <a:lnTo>
                  <a:pt x="70391" y="6984"/>
                </a:lnTo>
                <a:lnTo>
                  <a:pt x="68486" y="4698"/>
                </a:lnTo>
                <a:lnTo>
                  <a:pt x="66708" y="2285"/>
                </a:lnTo>
                <a:lnTo>
                  <a:pt x="64930" y="0"/>
                </a:lnTo>
                <a:close/>
              </a:path>
              <a:path w="234950" h="388620">
                <a:moveTo>
                  <a:pt x="217841" y="186193"/>
                </a:moveTo>
                <a:lnTo>
                  <a:pt x="122570" y="186193"/>
                </a:lnTo>
                <a:lnTo>
                  <a:pt x="137066" y="188213"/>
                </a:lnTo>
                <a:lnTo>
                  <a:pt x="151661" y="194010"/>
                </a:lnTo>
                <a:lnTo>
                  <a:pt x="192184" y="228853"/>
                </a:lnTo>
                <a:lnTo>
                  <a:pt x="213508" y="272663"/>
                </a:lnTo>
                <a:lnTo>
                  <a:pt x="215298" y="287781"/>
                </a:lnTo>
                <a:lnTo>
                  <a:pt x="214470" y="302404"/>
                </a:lnTo>
                <a:lnTo>
                  <a:pt x="200058" y="337819"/>
                </a:lnTo>
                <a:lnTo>
                  <a:pt x="160074" y="356221"/>
                </a:lnTo>
                <a:lnTo>
                  <a:pt x="201704" y="356221"/>
                </a:lnTo>
                <a:lnTo>
                  <a:pt x="229236" y="305911"/>
                </a:lnTo>
                <a:lnTo>
                  <a:pt x="234856" y="249808"/>
                </a:lnTo>
                <a:lnTo>
                  <a:pt x="231712" y="226065"/>
                </a:lnTo>
                <a:lnTo>
                  <a:pt x="225902" y="204549"/>
                </a:lnTo>
                <a:lnTo>
                  <a:pt x="217841" y="186193"/>
                </a:lnTo>
                <a:close/>
              </a:path>
              <a:path w="234950" h="388620">
                <a:moveTo>
                  <a:pt x="146718" y="137286"/>
                </a:moveTo>
                <a:lnTo>
                  <a:pt x="101623" y="156271"/>
                </a:lnTo>
                <a:lnTo>
                  <a:pt x="77036" y="187061"/>
                </a:lnTo>
                <a:lnTo>
                  <a:pt x="58625" y="227808"/>
                </a:lnTo>
                <a:lnTo>
                  <a:pt x="52230" y="251586"/>
                </a:lnTo>
                <a:lnTo>
                  <a:pt x="64785" y="251586"/>
                </a:lnTo>
                <a:lnTo>
                  <a:pt x="66962" y="244490"/>
                </a:lnTo>
                <a:lnTo>
                  <a:pt x="70201" y="235065"/>
                </a:lnTo>
                <a:lnTo>
                  <a:pt x="96436" y="195964"/>
                </a:lnTo>
                <a:lnTo>
                  <a:pt x="122570" y="186193"/>
                </a:lnTo>
                <a:lnTo>
                  <a:pt x="217841" y="186193"/>
                </a:lnTo>
                <a:lnTo>
                  <a:pt x="217425" y="185247"/>
                </a:lnTo>
                <a:lnTo>
                  <a:pt x="206281" y="168147"/>
                </a:lnTo>
                <a:lnTo>
                  <a:pt x="192848" y="153914"/>
                </a:lnTo>
                <a:lnTo>
                  <a:pt x="178452" y="144097"/>
                </a:lnTo>
                <a:lnTo>
                  <a:pt x="163079" y="138590"/>
                </a:lnTo>
                <a:lnTo>
                  <a:pt x="146718" y="137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301325" y="7902067"/>
            <a:ext cx="234856" cy="3886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443640" y="7718043"/>
            <a:ext cx="243204" cy="342265"/>
          </a:xfrm>
          <a:custGeom>
            <a:avLst/>
            <a:gdLst/>
            <a:ahLst/>
            <a:cxnLst/>
            <a:rect l="l" t="t" r="r" b="b"/>
            <a:pathLst>
              <a:path w="243204" h="342265">
                <a:moveTo>
                  <a:pt x="80476" y="0"/>
                </a:moveTo>
                <a:lnTo>
                  <a:pt x="31273" y="22306"/>
                </a:lnTo>
                <a:lnTo>
                  <a:pt x="7816" y="64579"/>
                </a:lnTo>
                <a:lnTo>
                  <a:pt x="0" y="117254"/>
                </a:lnTo>
                <a:lnTo>
                  <a:pt x="767" y="139525"/>
                </a:lnTo>
                <a:lnTo>
                  <a:pt x="9483" y="185673"/>
                </a:lnTo>
                <a:lnTo>
                  <a:pt x="28279" y="232378"/>
                </a:lnTo>
                <a:lnTo>
                  <a:pt x="57362" y="276986"/>
                </a:lnTo>
                <a:lnTo>
                  <a:pt x="98859" y="317944"/>
                </a:lnTo>
                <a:lnTo>
                  <a:pt x="143214" y="339089"/>
                </a:lnTo>
                <a:lnTo>
                  <a:pt x="168536" y="342072"/>
                </a:lnTo>
                <a:lnTo>
                  <a:pt x="190823" y="337423"/>
                </a:lnTo>
                <a:lnTo>
                  <a:pt x="209847" y="325320"/>
                </a:lnTo>
                <a:lnTo>
                  <a:pt x="221903" y="310282"/>
                </a:lnTo>
                <a:lnTo>
                  <a:pt x="184150" y="310282"/>
                </a:lnTo>
                <a:lnTo>
                  <a:pt x="169757" y="305561"/>
                </a:lnTo>
                <a:lnTo>
                  <a:pt x="131895" y="279860"/>
                </a:lnTo>
                <a:lnTo>
                  <a:pt x="91652" y="236346"/>
                </a:lnTo>
                <a:lnTo>
                  <a:pt x="67014" y="202041"/>
                </a:lnTo>
                <a:lnTo>
                  <a:pt x="43900" y="164210"/>
                </a:lnTo>
                <a:lnTo>
                  <a:pt x="26850" y="126301"/>
                </a:lnTo>
                <a:lnTo>
                  <a:pt x="20266" y="80317"/>
                </a:lnTo>
                <a:lnTo>
                  <a:pt x="21707" y="69802"/>
                </a:lnTo>
                <a:lnTo>
                  <a:pt x="42483" y="35972"/>
                </a:lnTo>
                <a:lnTo>
                  <a:pt x="55475" y="32224"/>
                </a:lnTo>
                <a:lnTo>
                  <a:pt x="151149" y="32224"/>
                </a:lnTo>
                <a:lnTo>
                  <a:pt x="128752" y="14573"/>
                </a:lnTo>
                <a:lnTo>
                  <a:pt x="104536" y="3369"/>
                </a:lnTo>
                <a:lnTo>
                  <a:pt x="80476" y="0"/>
                </a:lnTo>
                <a:close/>
              </a:path>
              <a:path w="243204" h="342265">
                <a:moveTo>
                  <a:pt x="151149" y="32224"/>
                </a:moveTo>
                <a:lnTo>
                  <a:pt x="55475" y="32224"/>
                </a:lnTo>
                <a:lnTo>
                  <a:pt x="64140" y="33099"/>
                </a:lnTo>
                <a:lnTo>
                  <a:pt x="73640" y="36189"/>
                </a:lnTo>
                <a:lnTo>
                  <a:pt x="114385" y="65500"/>
                </a:lnTo>
                <a:lnTo>
                  <a:pt x="147405" y="102615"/>
                </a:lnTo>
                <a:lnTo>
                  <a:pt x="186902" y="157543"/>
                </a:lnTo>
                <a:lnTo>
                  <a:pt x="213064" y="204850"/>
                </a:lnTo>
                <a:lnTo>
                  <a:pt x="224780" y="244605"/>
                </a:lnTo>
                <a:lnTo>
                  <a:pt x="225256" y="256539"/>
                </a:lnTo>
                <a:lnTo>
                  <a:pt x="224476" y="267688"/>
                </a:lnTo>
                <a:lnTo>
                  <a:pt x="207601" y="304151"/>
                </a:lnTo>
                <a:lnTo>
                  <a:pt x="184150" y="310282"/>
                </a:lnTo>
                <a:lnTo>
                  <a:pt x="221903" y="310282"/>
                </a:lnTo>
                <a:lnTo>
                  <a:pt x="240438" y="260883"/>
                </a:lnTo>
                <a:lnTo>
                  <a:pt x="242804" y="221408"/>
                </a:lnTo>
                <a:lnTo>
                  <a:pt x="240734" y="199739"/>
                </a:lnTo>
                <a:lnTo>
                  <a:pt x="229320" y="153542"/>
                </a:lnTo>
                <a:lnTo>
                  <a:pt x="208174" y="106537"/>
                </a:lnTo>
                <a:lnTo>
                  <a:pt x="177885" y="61340"/>
                </a:lnTo>
                <a:lnTo>
                  <a:pt x="153181" y="33825"/>
                </a:lnTo>
                <a:lnTo>
                  <a:pt x="151149" y="3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43640" y="7718043"/>
            <a:ext cx="242804" cy="34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66820" y="8925445"/>
            <a:ext cx="269240" cy="274955"/>
          </a:xfrm>
          <a:custGeom>
            <a:avLst/>
            <a:gdLst/>
            <a:ahLst/>
            <a:cxnLst/>
            <a:rect l="l" t="t" r="r" b="b"/>
            <a:pathLst>
              <a:path w="269239" h="274954">
                <a:moveTo>
                  <a:pt x="5460" y="6946"/>
                </a:moveTo>
                <a:lnTo>
                  <a:pt x="3555" y="4648"/>
                </a:lnTo>
                <a:lnTo>
                  <a:pt x="1777" y="2336"/>
                </a:lnTo>
                <a:lnTo>
                  <a:pt x="0" y="0"/>
                </a:lnTo>
                <a:lnTo>
                  <a:pt x="37484" y="16980"/>
                </a:lnTo>
                <a:lnTo>
                  <a:pt x="78231" y="26317"/>
                </a:lnTo>
                <a:lnTo>
                  <a:pt x="120693" y="29610"/>
                </a:lnTo>
                <a:lnTo>
                  <a:pt x="163321" y="28460"/>
                </a:lnTo>
                <a:lnTo>
                  <a:pt x="165100" y="30759"/>
                </a:lnTo>
                <a:lnTo>
                  <a:pt x="167004" y="33096"/>
                </a:lnTo>
                <a:lnTo>
                  <a:pt x="168782" y="35394"/>
                </a:lnTo>
                <a:lnTo>
                  <a:pt x="163702" y="35750"/>
                </a:lnTo>
                <a:lnTo>
                  <a:pt x="158750" y="36042"/>
                </a:lnTo>
                <a:lnTo>
                  <a:pt x="153796" y="36245"/>
                </a:lnTo>
                <a:lnTo>
                  <a:pt x="142952" y="37142"/>
                </a:lnTo>
                <a:lnTo>
                  <a:pt x="134667" y="38925"/>
                </a:lnTo>
                <a:lnTo>
                  <a:pt x="129026" y="41717"/>
                </a:lnTo>
                <a:lnTo>
                  <a:pt x="126110" y="45643"/>
                </a:lnTo>
                <a:lnTo>
                  <a:pt x="126416" y="49554"/>
                </a:lnTo>
                <a:lnTo>
                  <a:pt x="129222" y="55646"/>
                </a:lnTo>
                <a:lnTo>
                  <a:pt x="134504" y="63894"/>
                </a:lnTo>
                <a:lnTo>
                  <a:pt x="142239" y="74269"/>
                </a:lnTo>
                <a:lnTo>
                  <a:pt x="166719" y="105384"/>
                </a:lnTo>
                <a:lnTo>
                  <a:pt x="191198" y="136504"/>
                </a:lnTo>
                <a:lnTo>
                  <a:pt x="215677" y="167622"/>
                </a:lnTo>
                <a:lnTo>
                  <a:pt x="240156" y="198729"/>
                </a:lnTo>
                <a:lnTo>
                  <a:pt x="250340" y="212392"/>
                </a:lnTo>
                <a:lnTo>
                  <a:pt x="258381" y="224613"/>
                </a:lnTo>
                <a:lnTo>
                  <a:pt x="264231" y="235389"/>
                </a:lnTo>
                <a:lnTo>
                  <a:pt x="267842" y="244716"/>
                </a:lnTo>
                <a:lnTo>
                  <a:pt x="268789" y="252622"/>
                </a:lnTo>
                <a:lnTo>
                  <a:pt x="267223" y="259541"/>
                </a:lnTo>
                <a:lnTo>
                  <a:pt x="263396" y="265620"/>
                </a:lnTo>
                <a:lnTo>
                  <a:pt x="257555" y="271005"/>
                </a:lnTo>
                <a:lnTo>
                  <a:pt x="250299" y="274162"/>
                </a:lnTo>
                <a:lnTo>
                  <a:pt x="240649" y="274599"/>
                </a:lnTo>
                <a:lnTo>
                  <a:pt x="228784" y="272055"/>
                </a:lnTo>
                <a:lnTo>
                  <a:pt x="192738" y="251056"/>
                </a:lnTo>
                <a:lnTo>
                  <a:pt x="165691" y="223325"/>
                </a:lnTo>
                <a:lnTo>
                  <a:pt x="143255" y="195224"/>
                </a:lnTo>
                <a:lnTo>
                  <a:pt x="141096" y="192544"/>
                </a:lnTo>
                <a:lnTo>
                  <a:pt x="141604" y="192925"/>
                </a:lnTo>
                <a:lnTo>
                  <a:pt x="142747" y="193497"/>
                </a:lnTo>
                <a:lnTo>
                  <a:pt x="146303" y="196799"/>
                </a:lnTo>
                <a:lnTo>
                  <a:pt x="152653" y="202057"/>
                </a:lnTo>
                <a:lnTo>
                  <a:pt x="157352" y="205701"/>
                </a:lnTo>
                <a:lnTo>
                  <a:pt x="163067" y="210286"/>
                </a:lnTo>
                <a:lnTo>
                  <a:pt x="169163" y="215633"/>
                </a:lnTo>
                <a:lnTo>
                  <a:pt x="174789" y="220428"/>
                </a:lnTo>
                <a:lnTo>
                  <a:pt x="182165" y="227004"/>
                </a:lnTo>
                <a:lnTo>
                  <a:pt x="191327" y="235416"/>
                </a:lnTo>
                <a:lnTo>
                  <a:pt x="202310" y="245719"/>
                </a:lnTo>
                <a:lnTo>
                  <a:pt x="209089" y="251672"/>
                </a:lnTo>
                <a:lnTo>
                  <a:pt x="215296" y="256408"/>
                </a:lnTo>
                <a:lnTo>
                  <a:pt x="220884" y="259926"/>
                </a:lnTo>
                <a:lnTo>
                  <a:pt x="225805" y="262229"/>
                </a:lnTo>
                <a:lnTo>
                  <a:pt x="230377" y="263855"/>
                </a:lnTo>
                <a:lnTo>
                  <a:pt x="233299" y="263207"/>
                </a:lnTo>
                <a:lnTo>
                  <a:pt x="234314" y="260350"/>
                </a:lnTo>
                <a:lnTo>
                  <a:pt x="234950" y="257289"/>
                </a:lnTo>
                <a:lnTo>
                  <a:pt x="231520" y="250596"/>
                </a:lnTo>
                <a:lnTo>
                  <a:pt x="189144" y="196605"/>
                </a:lnTo>
                <a:lnTo>
                  <a:pt x="154987" y="153144"/>
                </a:lnTo>
                <a:lnTo>
                  <a:pt x="120806" y="109676"/>
                </a:lnTo>
                <a:lnTo>
                  <a:pt x="86613" y="66205"/>
                </a:lnTo>
                <a:lnTo>
                  <a:pt x="58546" y="35979"/>
                </a:lnTo>
                <a:lnTo>
                  <a:pt x="45338" y="28282"/>
                </a:lnTo>
                <a:lnTo>
                  <a:pt x="38161" y="24296"/>
                </a:lnTo>
                <a:lnTo>
                  <a:pt x="31257" y="20634"/>
                </a:lnTo>
                <a:lnTo>
                  <a:pt x="24568" y="17224"/>
                </a:lnTo>
                <a:lnTo>
                  <a:pt x="18033" y="13995"/>
                </a:lnTo>
                <a:lnTo>
                  <a:pt x="13715" y="11772"/>
                </a:lnTo>
                <a:lnTo>
                  <a:pt x="9525" y="9423"/>
                </a:lnTo>
                <a:lnTo>
                  <a:pt x="5460" y="6946"/>
                </a:lnTo>
                <a:close/>
              </a:path>
            </a:pathLst>
          </a:custGeom>
          <a:ln w="6350">
            <a:solidFill>
              <a:srgbClr val="A4A4A4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23182" y="7099427"/>
            <a:ext cx="2566437" cy="25061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57276" y="734862"/>
            <a:ext cx="6713855" cy="1416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91795">
              <a:lnSpc>
                <a:spcPct val="117400"/>
              </a:lnSpc>
            </a:pPr>
            <a:r>
              <a:rPr dirty="0" sz="1100" b="1">
                <a:latin typeface="Georgia"/>
                <a:cs typeface="Georgia"/>
              </a:rPr>
              <a:t>- </a:t>
            </a:r>
            <a:r>
              <a:rPr dirty="0" sz="1100" b="1">
                <a:latin typeface="Arial Black"/>
                <a:cs typeface="Arial Black"/>
              </a:rPr>
              <a:t>Replace the </a:t>
            </a:r>
            <a:r>
              <a:rPr dirty="0" sz="1100" spc="-5" b="1">
                <a:latin typeface="Arial Black"/>
                <a:cs typeface="Arial Black"/>
              </a:rPr>
              <a:t>underlined </a:t>
            </a:r>
            <a:r>
              <a:rPr dirty="0" sz="1100" b="1">
                <a:latin typeface="Arial Black"/>
                <a:cs typeface="Arial Black"/>
              </a:rPr>
              <a:t>word </a:t>
            </a:r>
            <a:r>
              <a:rPr dirty="0" sz="1100" spc="-5" b="1">
                <a:latin typeface="Arial Black"/>
                <a:cs typeface="Arial Black"/>
              </a:rPr>
              <a:t>with suitable phrasal verb </a:t>
            </a:r>
            <a:r>
              <a:rPr dirty="0" sz="1100" b="1">
                <a:latin typeface="Arial Black"/>
                <a:cs typeface="Arial Black"/>
              </a:rPr>
              <a:t>/ </a:t>
            </a:r>
            <a:r>
              <a:rPr dirty="0" sz="1100" spc="-5" b="1">
                <a:latin typeface="Arial Black"/>
                <a:cs typeface="Arial Black"/>
              </a:rPr>
              <a:t>idiom that has </a:t>
            </a:r>
            <a:r>
              <a:rPr dirty="0" sz="1100" b="1">
                <a:latin typeface="Arial Black"/>
                <a:cs typeface="Arial Black"/>
              </a:rPr>
              <a:t>the </a:t>
            </a:r>
            <a:r>
              <a:rPr dirty="0" sz="1100" spc="-5" b="1">
                <a:latin typeface="Arial Black"/>
                <a:cs typeface="Arial Black"/>
              </a:rPr>
              <a:t>same  </a:t>
            </a:r>
            <a:r>
              <a:rPr dirty="0" sz="1100" b="1">
                <a:latin typeface="Arial Black"/>
                <a:cs typeface="Arial Black"/>
              </a:rPr>
              <a:t>meaning</a:t>
            </a:r>
            <a:r>
              <a:rPr dirty="0" sz="1100" b="1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100">
              <a:latin typeface="Times New Roman"/>
              <a:cs typeface="Times New Roman"/>
            </a:endParaRPr>
          </a:p>
          <a:p>
            <a:pPr algn="r" marR="8255">
              <a:lnSpc>
                <a:spcPts val="1295"/>
              </a:lnSpc>
            </a:pPr>
            <a:r>
              <a:rPr dirty="0" sz="1100" spc="-185" b="1">
                <a:latin typeface="Times New Roman"/>
                <a:cs typeface="Times New Roman"/>
              </a:rPr>
              <a:t>لعفلا   </a:t>
            </a:r>
            <a:r>
              <a:rPr dirty="0" sz="1100" spc="-45" b="1">
                <a:latin typeface="Times New Roman"/>
                <a:cs typeface="Times New Roman"/>
              </a:rPr>
              <a:t>نمزل </a:t>
            </a:r>
            <a:r>
              <a:rPr dirty="0" sz="1100" spc="-165" b="1">
                <a:latin typeface="Times New Roman"/>
                <a:cs typeface="Times New Roman"/>
              </a:rPr>
              <a:t>هابتنلاا  </a:t>
            </a:r>
            <a:r>
              <a:rPr dirty="0" sz="1100" spc="-10" b="1">
                <a:latin typeface="Times New Roman"/>
                <a:cs typeface="Times New Roman"/>
              </a:rPr>
              <a:t>عم </a:t>
            </a:r>
            <a:r>
              <a:rPr dirty="0" sz="1100" spc="-80" b="1">
                <a:latin typeface="Times New Roman"/>
                <a:cs typeface="Times New Roman"/>
              </a:rPr>
              <a:t>كنم </a:t>
            </a:r>
            <a:r>
              <a:rPr dirty="0" sz="1100" spc="-95" b="1">
                <a:latin typeface="Times New Roman"/>
                <a:cs typeface="Times New Roman"/>
              </a:rPr>
              <a:t>ةبولطملا </a:t>
            </a:r>
            <a:r>
              <a:rPr dirty="0" sz="1100" spc="-90" b="1">
                <a:latin typeface="Times New Roman"/>
                <a:cs typeface="Times New Roman"/>
              </a:rPr>
              <a:t>تاحلطصملا  </a:t>
            </a:r>
            <a:r>
              <a:rPr dirty="0" sz="1100" spc="-245" b="1">
                <a:latin typeface="Times New Roman"/>
                <a:cs typeface="Times New Roman"/>
              </a:rPr>
              <a:t>ظفحت        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-165" b="1">
                <a:latin typeface="Times New Roman"/>
                <a:cs typeface="Times New Roman"/>
              </a:rPr>
              <a:t>كيلع  </a:t>
            </a:r>
            <a:r>
              <a:rPr dirty="0" sz="1100" b="1">
                <a:latin typeface="Times New Roman"/>
                <a:cs typeface="Times New Roman"/>
              </a:rPr>
              <a:t>. </a:t>
            </a:r>
            <a:r>
              <a:rPr dirty="0" sz="1100" spc="-130" b="1">
                <a:latin typeface="Times New Roman"/>
                <a:cs typeface="Times New Roman"/>
              </a:rPr>
              <a:t>ىنعملا  </a:t>
            </a:r>
            <a:r>
              <a:rPr dirty="0" sz="1100" spc="-260" b="1">
                <a:latin typeface="Times New Roman"/>
                <a:cs typeface="Times New Roman"/>
              </a:rPr>
              <a:t>سفن                   </a:t>
            </a:r>
            <a:r>
              <a:rPr dirty="0" sz="1100" spc="-80" b="1">
                <a:latin typeface="Times New Roman"/>
                <a:cs typeface="Times New Roman"/>
              </a:rPr>
              <a:t>هل </a:t>
            </a:r>
            <a:r>
              <a:rPr dirty="0" sz="1100" spc="-110" b="1">
                <a:latin typeface="Times New Roman"/>
                <a:cs typeface="Times New Roman"/>
              </a:rPr>
              <a:t>بسانم  حلطصم  </a:t>
            </a:r>
            <a:r>
              <a:rPr dirty="0" sz="1100" b="1">
                <a:latin typeface="Times New Roman"/>
                <a:cs typeface="Times New Roman"/>
              </a:rPr>
              <a:t>/ </a:t>
            </a:r>
            <a:r>
              <a:rPr dirty="0" sz="1100" spc="-235" b="1">
                <a:latin typeface="Times New Roman"/>
                <a:cs typeface="Times New Roman"/>
              </a:rPr>
              <a:t>لعف       </a:t>
            </a:r>
            <a:r>
              <a:rPr dirty="0" sz="1100" spc="-270" b="1">
                <a:latin typeface="Times New Roman"/>
                <a:cs typeface="Times New Roman"/>
              </a:rPr>
              <a:t>هبشب                                                                                                                </a:t>
            </a:r>
            <a:r>
              <a:rPr dirty="0" sz="1100" spc="-30" b="1">
                <a:latin typeface="Times New Roman"/>
                <a:cs typeface="Times New Roman"/>
              </a:rPr>
              <a:t>طخ </a:t>
            </a:r>
            <a:r>
              <a:rPr dirty="0" sz="1100" spc="-160" b="1">
                <a:latin typeface="Times New Roman"/>
                <a:cs typeface="Times New Roman"/>
              </a:rPr>
              <a:t>اهتحت  </a:t>
            </a:r>
            <a:r>
              <a:rPr dirty="0" sz="1100" spc="-180" b="1">
                <a:latin typeface="Times New Roman"/>
                <a:cs typeface="Times New Roman"/>
              </a:rPr>
              <a:t>يتلا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90" b="1">
                <a:latin typeface="Times New Roman"/>
                <a:cs typeface="Times New Roman"/>
              </a:rPr>
              <a:t>ةملكلا </a:t>
            </a:r>
            <a:r>
              <a:rPr dirty="0" sz="1100" spc="-165" b="1">
                <a:latin typeface="Times New Roman"/>
                <a:cs typeface="Times New Roman"/>
              </a:rPr>
              <a:t>لادبتسا    </a:t>
            </a:r>
            <a:r>
              <a:rPr dirty="0" sz="1100" spc="-114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بولطملا</a:t>
            </a:r>
            <a:endParaRPr sz="1100">
              <a:latin typeface="Times New Roman"/>
              <a:cs typeface="Times New Roman"/>
            </a:endParaRPr>
          </a:p>
          <a:p>
            <a:pPr algn="r" marR="5715">
              <a:lnSpc>
                <a:spcPts val="1295"/>
              </a:lnSpc>
            </a:pPr>
            <a:r>
              <a:rPr dirty="0" sz="1100" spc="-114" b="1">
                <a:latin typeface="Times New Roman"/>
                <a:cs typeface="Times New Roman"/>
              </a:rPr>
              <a:t>.ايئلامإ  </a:t>
            </a:r>
            <a:r>
              <a:rPr dirty="0" sz="1100" spc="-204" b="1">
                <a:latin typeface="Times New Roman"/>
                <a:cs typeface="Times New Roman"/>
              </a:rPr>
              <a:t>حيحص    </a:t>
            </a:r>
            <a:r>
              <a:rPr dirty="0" sz="1100" spc="-235" b="1">
                <a:latin typeface="Times New Roman"/>
                <a:cs typeface="Times New Roman"/>
              </a:rPr>
              <a:t>لكشب   </a:t>
            </a:r>
            <a:r>
              <a:rPr dirty="0" sz="1100" spc="-225" b="1">
                <a:latin typeface="Times New Roman"/>
                <a:cs typeface="Times New Roman"/>
              </a:rPr>
              <a:t> </a:t>
            </a:r>
            <a:r>
              <a:rPr dirty="0" sz="1100" spc="-195" b="1">
                <a:latin typeface="Times New Roman"/>
                <a:cs typeface="Times New Roman"/>
              </a:rPr>
              <a:t>هتباتكو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b="1">
                <a:latin typeface="Arial Black"/>
                <a:cs typeface="Arial Black"/>
              </a:rPr>
              <a:t>- </a:t>
            </a:r>
            <a:r>
              <a:rPr dirty="0" sz="1100" b="1">
                <a:latin typeface="Arial Black"/>
                <a:cs typeface="Arial Black"/>
              </a:rPr>
              <a:t>What </a:t>
            </a:r>
            <a:r>
              <a:rPr dirty="0" sz="1100" spc="-5" b="1">
                <a:latin typeface="Arial Black"/>
                <a:cs typeface="Arial Black"/>
              </a:rPr>
              <a:t>does </a:t>
            </a:r>
            <a:r>
              <a:rPr dirty="0" sz="1100" b="1">
                <a:latin typeface="Arial Black"/>
                <a:cs typeface="Arial Black"/>
              </a:rPr>
              <a:t>the </a:t>
            </a:r>
            <a:r>
              <a:rPr dirty="0" sz="1100" spc="-5" b="1">
                <a:latin typeface="Arial Black"/>
                <a:cs typeface="Arial Black"/>
              </a:rPr>
              <a:t>underlined </a:t>
            </a:r>
            <a:r>
              <a:rPr dirty="0" sz="1100" b="1">
                <a:latin typeface="Arial Black"/>
                <a:cs typeface="Arial Black"/>
              </a:rPr>
              <a:t>word ……….. mean</a:t>
            </a:r>
            <a:r>
              <a:rPr dirty="0" sz="1100" spc="-50" b="1">
                <a:latin typeface="Arial Black"/>
                <a:cs typeface="Arial Black"/>
              </a:rPr>
              <a:t> </a:t>
            </a:r>
            <a:r>
              <a:rPr dirty="0" sz="1100" b="1">
                <a:latin typeface="Arial Black"/>
                <a:cs typeface="Arial Black"/>
              </a:rPr>
              <a:t>?</a:t>
            </a:r>
            <a:endParaRPr sz="1100">
              <a:latin typeface="Arial Black"/>
              <a:cs typeface="Arial Black"/>
            </a:endParaRPr>
          </a:p>
          <a:p>
            <a:pPr algn="r" marR="5715">
              <a:lnSpc>
                <a:spcPts val="1295"/>
              </a:lnSpc>
              <a:spcBef>
                <a:spcPts val="35"/>
              </a:spcBef>
            </a:pPr>
            <a:r>
              <a:rPr dirty="0" sz="1100" spc="-40" b="1">
                <a:latin typeface="Times New Roman"/>
                <a:cs typeface="Times New Roman"/>
              </a:rPr>
              <a:t>طخ </a:t>
            </a:r>
            <a:r>
              <a:rPr dirty="0" sz="1100" spc="-150" b="1">
                <a:latin typeface="Times New Roman"/>
                <a:cs typeface="Times New Roman"/>
              </a:rPr>
              <a:t>اهتحت  </a:t>
            </a:r>
            <a:r>
              <a:rPr dirty="0" sz="1100" spc="-185" b="1">
                <a:latin typeface="Times New Roman"/>
                <a:cs typeface="Times New Roman"/>
              </a:rPr>
              <a:t>يتلا   </a:t>
            </a:r>
            <a:r>
              <a:rPr dirty="0" sz="1100" spc="-90" b="1">
                <a:latin typeface="Times New Roman"/>
                <a:cs typeface="Times New Roman"/>
              </a:rPr>
              <a:t>ةملكلا </a:t>
            </a:r>
            <a:r>
              <a:rPr dirty="0" sz="1100" spc="-135" b="1">
                <a:latin typeface="Times New Roman"/>
                <a:cs typeface="Times New Roman"/>
              </a:rPr>
              <a:t>ىنعم  </a:t>
            </a:r>
            <a:r>
              <a:rPr dirty="0" sz="1100" spc="-114" b="1">
                <a:latin typeface="Times New Roman"/>
                <a:cs typeface="Times New Roman"/>
              </a:rPr>
              <a:t>ةفرعم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بولطملا</a:t>
            </a: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ts val="1295"/>
              </a:lnSpc>
            </a:pPr>
            <a:r>
              <a:rPr dirty="0" sz="1100" spc="-85" b="1">
                <a:latin typeface="Times New Roman"/>
                <a:cs typeface="Times New Roman"/>
              </a:rPr>
              <a:t>.لاؤسلا </a:t>
            </a:r>
            <a:r>
              <a:rPr dirty="0" sz="1100" spc="45" b="1">
                <a:latin typeface="Times New Roman"/>
                <a:cs typeface="Times New Roman"/>
              </a:rPr>
              <a:t>اذه </a:t>
            </a:r>
            <a:r>
              <a:rPr dirty="0" sz="1100" spc="-114" b="1">
                <a:latin typeface="Times New Roman"/>
                <a:cs typeface="Times New Roman"/>
              </a:rPr>
              <a:t>ىلع  </a:t>
            </a:r>
            <a:r>
              <a:rPr dirty="0" sz="1100" spc="-110" b="1">
                <a:latin typeface="Times New Roman"/>
                <a:cs typeface="Times New Roman"/>
              </a:rPr>
              <a:t>ةباجلإل  </a:t>
            </a:r>
            <a:r>
              <a:rPr dirty="0" sz="1100" spc="-130" b="1">
                <a:latin typeface="Times New Roman"/>
                <a:cs typeface="Times New Roman"/>
              </a:rPr>
              <a:t>عطقلا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40" b="1">
                <a:latin typeface="Times New Roman"/>
                <a:cs typeface="Times New Roman"/>
              </a:rPr>
              <a:t>ةدراولا </a:t>
            </a:r>
            <a:r>
              <a:rPr dirty="0" sz="1100" spc="-85" b="1">
                <a:latin typeface="Times New Roman"/>
                <a:cs typeface="Times New Roman"/>
              </a:rPr>
              <a:t>تادرفملا </a:t>
            </a:r>
            <a:r>
              <a:rPr dirty="0" sz="1100" spc="-100" b="1">
                <a:latin typeface="Times New Roman"/>
                <a:cs typeface="Times New Roman"/>
              </a:rPr>
              <a:t>يناعم  </a:t>
            </a:r>
            <a:r>
              <a:rPr dirty="0" sz="1100" spc="-245" b="1">
                <a:latin typeface="Times New Roman"/>
                <a:cs typeface="Times New Roman"/>
              </a:rPr>
              <a:t>ظفحت          </a:t>
            </a:r>
            <a:r>
              <a:rPr dirty="0" sz="1100" b="1">
                <a:latin typeface="Times New Roman"/>
                <a:cs typeface="Times New Roman"/>
              </a:rPr>
              <a:t>نأ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spc="-165" b="1">
                <a:latin typeface="Times New Roman"/>
                <a:cs typeface="Times New Roman"/>
              </a:rPr>
              <a:t>كيلع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7276" y="2632709"/>
            <a:ext cx="6713855" cy="674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Georgia"/>
                <a:cs typeface="Georgia"/>
              </a:rPr>
              <a:t>5. </a:t>
            </a:r>
            <a:r>
              <a:rPr dirty="0" sz="1100" b="1">
                <a:latin typeface="Arial Black"/>
                <a:cs typeface="Arial Black"/>
              </a:rPr>
              <a:t>What </a:t>
            </a:r>
            <a:r>
              <a:rPr dirty="0" sz="1100" spc="-5" b="1">
                <a:latin typeface="Arial Black"/>
                <a:cs typeface="Arial Black"/>
              </a:rPr>
              <a:t>does </a:t>
            </a:r>
            <a:r>
              <a:rPr dirty="0" sz="1100" b="1">
                <a:latin typeface="Arial Black"/>
                <a:cs typeface="Arial Black"/>
              </a:rPr>
              <a:t>the </a:t>
            </a:r>
            <a:r>
              <a:rPr dirty="0" sz="1100" spc="-5" b="1">
                <a:latin typeface="Arial Black"/>
                <a:cs typeface="Arial Black"/>
              </a:rPr>
              <a:t>underlined </a:t>
            </a:r>
            <a:r>
              <a:rPr dirty="0" sz="1100" b="1">
                <a:latin typeface="Arial Black"/>
                <a:cs typeface="Arial Black"/>
              </a:rPr>
              <a:t>word ……………………………refer to</a:t>
            </a:r>
            <a:r>
              <a:rPr dirty="0" sz="1100" spc="60" b="1">
                <a:latin typeface="Arial Black"/>
                <a:cs typeface="Arial Black"/>
              </a:rPr>
              <a:t> </a:t>
            </a:r>
            <a:r>
              <a:rPr dirty="0" sz="1100" b="1">
                <a:latin typeface="Arial Black"/>
                <a:cs typeface="Arial Black"/>
              </a:rPr>
              <a:t>?</a:t>
            </a:r>
            <a:endParaRPr sz="1100">
              <a:latin typeface="Arial Black"/>
              <a:cs typeface="Arial Black"/>
            </a:endParaRPr>
          </a:p>
          <a:p>
            <a:pPr marL="3590290">
              <a:lnSpc>
                <a:spcPts val="1290"/>
              </a:lnSpc>
              <a:spcBef>
                <a:spcPts val="35"/>
              </a:spcBef>
            </a:pPr>
            <a:r>
              <a:rPr dirty="0" sz="1100" b="1">
                <a:latin typeface="Times New Roman"/>
                <a:cs typeface="Times New Roman"/>
              </a:rPr>
              <a:t>. </a:t>
            </a:r>
            <a:r>
              <a:rPr dirty="0" sz="1100" spc="-40" b="1">
                <a:latin typeface="Times New Roman"/>
                <a:cs typeface="Times New Roman"/>
              </a:rPr>
              <a:t>طخ </a:t>
            </a:r>
            <a:r>
              <a:rPr dirty="0" sz="1100" spc="-204" b="1">
                <a:latin typeface="Times New Roman"/>
                <a:cs typeface="Times New Roman"/>
              </a:rPr>
              <a:t>هتحت    </a:t>
            </a:r>
            <a:r>
              <a:rPr dirty="0" sz="1100" spc="-65" b="1">
                <a:latin typeface="Times New Roman"/>
                <a:cs typeface="Times New Roman"/>
              </a:rPr>
              <a:t>يذلا </a:t>
            </a:r>
            <a:r>
              <a:rPr dirty="0" sz="1100" spc="-150" b="1">
                <a:latin typeface="Times New Roman"/>
                <a:cs typeface="Times New Roman"/>
              </a:rPr>
              <a:t>ريمضلا  </a:t>
            </a:r>
            <a:r>
              <a:rPr dirty="0" sz="1100" spc="-155" b="1">
                <a:latin typeface="Times New Roman"/>
                <a:cs typeface="Times New Roman"/>
              </a:rPr>
              <a:t>دوعي  </a:t>
            </a:r>
            <a:r>
              <a:rPr dirty="0" sz="1100" spc="15" b="1">
                <a:latin typeface="Times New Roman"/>
                <a:cs typeface="Times New Roman"/>
              </a:rPr>
              <a:t>اذام </a:t>
            </a:r>
            <a:r>
              <a:rPr dirty="0" sz="1100" spc="-114" b="1">
                <a:latin typeface="Times New Roman"/>
                <a:cs typeface="Times New Roman"/>
              </a:rPr>
              <a:t>ىلع  </a:t>
            </a:r>
            <a:r>
              <a:rPr dirty="0" sz="1100" spc="-110" b="1">
                <a:latin typeface="Times New Roman"/>
                <a:cs typeface="Times New Roman"/>
              </a:rPr>
              <a:t>ةفرعم  </a:t>
            </a:r>
            <a:r>
              <a:rPr dirty="0" sz="1100" spc="-100" b="1">
                <a:latin typeface="Times New Roman"/>
                <a:cs typeface="Times New Roman"/>
              </a:rPr>
              <a:t>لاؤسلا  </a:t>
            </a:r>
            <a:r>
              <a:rPr dirty="0" sz="1100" spc="45" b="1">
                <a:latin typeface="Times New Roman"/>
                <a:cs typeface="Times New Roman"/>
              </a:rPr>
              <a:t>اذه </a:t>
            </a:r>
            <a:r>
              <a:rPr dirty="0" sz="1100" spc="-295" b="1">
                <a:latin typeface="Times New Roman"/>
                <a:cs typeface="Times New Roman"/>
              </a:rPr>
              <a:t>يف</a:t>
            </a:r>
            <a:r>
              <a:rPr dirty="0" sz="1100" spc="-120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بولطملا</a:t>
            </a:r>
            <a:endParaRPr sz="1100">
              <a:latin typeface="Times New Roman"/>
              <a:cs typeface="Times New Roman"/>
            </a:endParaRPr>
          </a:p>
          <a:p>
            <a:pPr marL="3336925">
              <a:lnSpc>
                <a:spcPts val="1270"/>
              </a:lnSpc>
            </a:pPr>
            <a:r>
              <a:rPr dirty="0" sz="1100" b="1">
                <a:latin typeface="Times New Roman"/>
                <a:cs typeface="Times New Roman"/>
              </a:rPr>
              <a:t>. </a:t>
            </a:r>
            <a:r>
              <a:rPr dirty="0" sz="1100" spc="-155" b="1">
                <a:latin typeface="Times New Roman"/>
                <a:cs typeface="Times New Roman"/>
              </a:rPr>
              <a:t>ةنيعم  </a:t>
            </a:r>
            <a:r>
              <a:rPr dirty="0" sz="1100" spc="-80" b="1">
                <a:latin typeface="Times New Roman"/>
                <a:cs typeface="Times New Roman"/>
              </a:rPr>
              <a:t>ةباجإ </a:t>
            </a:r>
            <a:r>
              <a:rPr dirty="0" sz="1100" spc="-195" b="1">
                <a:latin typeface="Times New Roman"/>
                <a:cs typeface="Times New Roman"/>
              </a:rPr>
              <a:t>دمتعت   </a:t>
            </a:r>
            <a:r>
              <a:rPr dirty="0" sz="1100" spc="-5" b="1">
                <a:latin typeface="Times New Roman"/>
                <a:cs typeface="Times New Roman"/>
              </a:rPr>
              <a:t>نأ </a:t>
            </a:r>
            <a:r>
              <a:rPr dirty="0" sz="1100" spc="-254" b="1">
                <a:latin typeface="Times New Roman"/>
                <a:cs typeface="Times New Roman"/>
              </a:rPr>
              <a:t>لبق                            </a:t>
            </a:r>
            <a:r>
              <a:rPr dirty="0" sz="1100" spc="-55" b="1">
                <a:latin typeface="Times New Roman"/>
                <a:cs typeface="Times New Roman"/>
              </a:rPr>
              <a:t>هعون </a:t>
            </a:r>
            <a:r>
              <a:rPr dirty="0" sz="1100" spc="-25" b="1">
                <a:latin typeface="Times New Roman"/>
                <a:cs typeface="Times New Roman"/>
              </a:rPr>
              <a:t>ددح </a:t>
            </a:r>
            <a:r>
              <a:rPr dirty="0" sz="1100" spc="-130" b="1">
                <a:latin typeface="Times New Roman"/>
                <a:cs typeface="Times New Roman"/>
              </a:rPr>
              <a:t>,ريمضلا  </a:t>
            </a:r>
            <a:r>
              <a:rPr dirty="0" sz="1100" spc="-114" b="1">
                <a:latin typeface="Times New Roman"/>
                <a:cs typeface="Times New Roman"/>
              </a:rPr>
              <a:t>ىلع  </a:t>
            </a:r>
            <a:r>
              <a:rPr dirty="0" sz="1100" spc="-180" b="1">
                <a:latin typeface="Times New Roman"/>
                <a:cs typeface="Times New Roman"/>
              </a:rPr>
              <a:t>يوتحت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185" b="1">
                <a:latin typeface="Times New Roman"/>
                <a:cs typeface="Times New Roman"/>
              </a:rPr>
              <a:t>يتلا   </a:t>
            </a:r>
            <a:r>
              <a:rPr dirty="0" sz="1100" spc="-70" b="1">
                <a:latin typeface="Times New Roman"/>
                <a:cs typeface="Times New Roman"/>
              </a:rPr>
              <a:t>ةلمجلا</a:t>
            </a:r>
            <a:r>
              <a:rPr dirty="0" sz="1100" spc="130" b="1">
                <a:latin typeface="Times New Roman"/>
                <a:cs typeface="Times New Roman"/>
              </a:rPr>
              <a:t> </a:t>
            </a:r>
            <a:r>
              <a:rPr dirty="0" sz="1100" spc="-85" b="1">
                <a:latin typeface="Times New Roman"/>
                <a:cs typeface="Times New Roman"/>
              </a:rPr>
              <a:t>أرقا</a:t>
            </a:r>
            <a:endParaRPr sz="1100">
              <a:latin typeface="Times New Roman"/>
              <a:cs typeface="Times New Roman"/>
            </a:endParaRPr>
          </a:p>
          <a:p>
            <a:pPr marL="2530475">
              <a:lnSpc>
                <a:spcPts val="1300"/>
              </a:lnSpc>
            </a:pPr>
            <a:r>
              <a:rPr dirty="0" sz="1100" spc="-245" b="1">
                <a:latin typeface="Times New Roman"/>
                <a:cs typeface="Times New Roman"/>
              </a:rPr>
              <a:t>.رييغت         </a:t>
            </a:r>
            <a:r>
              <a:rPr dirty="0" sz="1100" b="1">
                <a:latin typeface="Times New Roman"/>
                <a:cs typeface="Times New Roman"/>
              </a:rPr>
              <a:t>نود </a:t>
            </a:r>
            <a:r>
              <a:rPr dirty="0" sz="1100" spc="-55" b="1">
                <a:latin typeface="Times New Roman"/>
                <a:cs typeface="Times New Roman"/>
              </a:rPr>
              <a:t>امامت </a:t>
            </a:r>
            <a:r>
              <a:rPr dirty="0" sz="1100" spc="-135" b="1">
                <a:latin typeface="Times New Roman"/>
                <a:cs typeface="Times New Roman"/>
              </a:rPr>
              <a:t>صنلا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تدرو </a:t>
            </a:r>
            <a:r>
              <a:rPr dirty="0" sz="1100" spc="-40" b="1">
                <a:latin typeface="Times New Roman"/>
                <a:cs typeface="Times New Roman"/>
              </a:rPr>
              <a:t>امك </a:t>
            </a:r>
            <a:r>
              <a:rPr dirty="0" sz="1100" spc="-150" b="1">
                <a:latin typeface="Times New Roman"/>
                <a:cs typeface="Times New Roman"/>
              </a:rPr>
              <a:t>كتباجإ  </a:t>
            </a:r>
            <a:r>
              <a:rPr dirty="0" sz="1100" spc="-229" b="1">
                <a:latin typeface="Times New Roman"/>
                <a:cs typeface="Times New Roman"/>
              </a:rPr>
              <a:t>رتفد      </a:t>
            </a:r>
            <a:r>
              <a:rPr dirty="0" sz="1100" spc="-114" b="1">
                <a:latin typeface="Times New Roman"/>
                <a:cs typeface="Times New Roman"/>
              </a:rPr>
              <a:t>ىلإ  </a:t>
            </a:r>
            <a:r>
              <a:rPr dirty="0" sz="1100" spc="-120" b="1">
                <a:latin typeface="Times New Roman"/>
                <a:cs typeface="Times New Roman"/>
              </a:rPr>
              <a:t>اهلقنا  </a:t>
            </a:r>
            <a:r>
              <a:rPr dirty="0" sz="1100" spc="-85" b="1">
                <a:latin typeface="Times New Roman"/>
                <a:cs typeface="Times New Roman"/>
              </a:rPr>
              <a:t>ةباجلإا </a:t>
            </a:r>
            <a:r>
              <a:rPr dirty="0" sz="1100" spc="-165" b="1">
                <a:latin typeface="Times New Roman"/>
                <a:cs typeface="Times New Roman"/>
              </a:rPr>
              <a:t>دجت   </a:t>
            </a:r>
            <a:r>
              <a:rPr dirty="0" sz="1100" spc="-45" b="1">
                <a:latin typeface="Times New Roman"/>
                <a:cs typeface="Times New Roman"/>
              </a:rPr>
              <a:t>امدنع </a:t>
            </a:r>
            <a:r>
              <a:rPr dirty="0" sz="1100" b="1">
                <a:latin typeface="Times New Roman"/>
                <a:cs typeface="Times New Roman"/>
              </a:rPr>
              <a:t>: </a:t>
            </a:r>
            <a:r>
              <a:rPr dirty="0" sz="1100" spc="70" b="1">
                <a:latin typeface="Times New Roman"/>
                <a:cs typeface="Times New Roman"/>
              </a:rPr>
              <a:t>ةماه</a:t>
            </a:r>
            <a:r>
              <a:rPr dirty="0" sz="1100" spc="125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ةظحلام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5676" y="7038720"/>
            <a:ext cx="6689090" cy="165100"/>
          </a:xfrm>
          <a:custGeom>
            <a:avLst/>
            <a:gdLst/>
            <a:ahLst/>
            <a:cxnLst/>
            <a:rect l="l" t="t" r="r" b="b"/>
            <a:pathLst>
              <a:path w="6689090" h="165100">
                <a:moveTo>
                  <a:pt x="0" y="164591"/>
                </a:moveTo>
                <a:lnTo>
                  <a:pt x="6688582" y="164591"/>
                </a:lnTo>
                <a:lnTo>
                  <a:pt x="6688582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442976" y="5026350"/>
            <a:ext cx="6826884" cy="2186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0" marR="65405">
              <a:lnSpc>
                <a:spcPct val="114199"/>
              </a:lnSpc>
              <a:buFont typeface="Georgia"/>
              <a:buAutoNum type="arabicPeriod" startAt="6"/>
              <a:tabLst>
                <a:tab pos="299720" algn="l"/>
              </a:tabLst>
            </a:pPr>
            <a:r>
              <a:rPr dirty="0" sz="1100" spc="-5" b="1">
                <a:latin typeface="Georgia"/>
                <a:cs typeface="Georgia"/>
              </a:rPr>
              <a:t>According </a:t>
            </a:r>
            <a:r>
              <a:rPr dirty="0" sz="1100" b="1">
                <a:latin typeface="Georgia"/>
                <a:cs typeface="Georgia"/>
              </a:rPr>
              <a:t>to </a:t>
            </a:r>
            <a:r>
              <a:rPr dirty="0" sz="1100" spc="-5" b="1">
                <a:latin typeface="Georgia"/>
                <a:cs typeface="Georgia"/>
              </a:rPr>
              <a:t>the text </a:t>
            </a:r>
            <a:r>
              <a:rPr dirty="0" sz="1100" b="1">
                <a:latin typeface="Georgia"/>
                <a:cs typeface="Georgia"/>
              </a:rPr>
              <a:t>, </a:t>
            </a:r>
            <a:r>
              <a:rPr dirty="0" sz="1100" spc="-5" b="1">
                <a:latin typeface="Georgia"/>
                <a:cs typeface="Georgia"/>
              </a:rPr>
              <a:t>the writer </a:t>
            </a:r>
            <a:r>
              <a:rPr dirty="0" sz="1100" b="1">
                <a:latin typeface="Georgia"/>
                <a:cs typeface="Georgia"/>
              </a:rPr>
              <a:t>( </a:t>
            </a:r>
            <a:r>
              <a:rPr dirty="0" sz="1100" spc="-5" b="1">
                <a:latin typeface="Georgia"/>
                <a:cs typeface="Georgia"/>
              </a:rPr>
              <a:t>thinks </a:t>
            </a:r>
            <a:r>
              <a:rPr dirty="0" sz="1100" b="1">
                <a:latin typeface="Georgia"/>
                <a:cs typeface="Georgia"/>
              </a:rPr>
              <a:t>, says, considers , </a:t>
            </a:r>
            <a:r>
              <a:rPr dirty="0" sz="1100" spc="-5" b="1">
                <a:latin typeface="Georgia"/>
                <a:cs typeface="Georgia"/>
              </a:rPr>
              <a:t>states </a:t>
            </a:r>
            <a:r>
              <a:rPr dirty="0" sz="1100" b="1">
                <a:latin typeface="Georgia"/>
                <a:cs typeface="Georgia"/>
              </a:rPr>
              <a:t>) </a:t>
            </a:r>
            <a:r>
              <a:rPr dirty="0" sz="1100" spc="-5" b="1">
                <a:latin typeface="Georgia"/>
                <a:cs typeface="Georgia"/>
              </a:rPr>
              <a:t>that…………………………  </a:t>
            </a:r>
            <a:r>
              <a:rPr dirty="0" sz="1100" b="1">
                <a:latin typeface="Arial Black"/>
                <a:cs typeface="Arial Black"/>
              </a:rPr>
              <a:t>Explain </a:t>
            </a:r>
            <a:r>
              <a:rPr dirty="0" sz="1100" spc="-5" b="1">
                <a:latin typeface="Arial Black"/>
                <a:cs typeface="Arial Black"/>
              </a:rPr>
              <a:t>this statement, suggesting/ mentioning </a:t>
            </a:r>
            <a:r>
              <a:rPr dirty="0" sz="1100" b="1">
                <a:latin typeface="Arial Black"/>
                <a:cs typeface="Arial Black"/>
              </a:rPr>
              <a:t>/ </a:t>
            </a:r>
            <a:r>
              <a:rPr dirty="0" sz="1100" spc="-5" b="1">
                <a:latin typeface="Arial Black"/>
                <a:cs typeface="Arial Black"/>
              </a:rPr>
              <a:t>giving three </a:t>
            </a:r>
            <a:r>
              <a:rPr dirty="0" sz="1100" b="1">
                <a:latin typeface="Arial Black"/>
                <a:cs typeface="Arial Black"/>
              </a:rPr>
              <a:t>ways / </a:t>
            </a:r>
            <a:r>
              <a:rPr dirty="0" sz="1100" spc="-5" b="1">
                <a:latin typeface="Arial Black"/>
                <a:cs typeface="Arial Black"/>
              </a:rPr>
              <a:t>reasons </a:t>
            </a:r>
            <a:r>
              <a:rPr dirty="0" sz="1100" b="1">
                <a:latin typeface="Arial Black"/>
                <a:cs typeface="Arial Black"/>
              </a:rPr>
              <a:t>/ </a:t>
            </a:r>
            <a:r>
              <a:rPr dirty="0" sz="1100" spc="-5" b="1">
                <a:latin typeface="Arial Black"/>
                <a:cs typeface="Arial Black"/>
              </a:rPr>
              <a:t>pieces  </a:t>
            </a:r>
            <a:r>
              <a:rPr dirty="0" sz="1100" spc="-5" b="1">
                <a:latin typeface="Arial Black"/>
                <a:cs typeface="Arial Black"/>
              </a:rPr>
              <a:t>of </a:t>
            </a:r>
            <a:r>
              <a:rPr dirty="0" sz="1100" b="1">
                <a:latin typeface="Arial Black"/>
                <a:cs typeface="Arial Black"/>
              </a:rPr>
              <a:t>advice</a:t>
            </a:r>
            <a:r>
              <a:rPr dirty="0" sz="1100" spc="-60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Georgia"/>
                <a:cs typeface="Georgia"/>
              </a:rPr>
              <a:t>………………………………………………………………………………………………………….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9"/>
              </a:spcBef>
              <a:buFont typeface="Georgia"/>
              <a:buAutoNum type="arabicPeriod" startAt="6"/>
            </a:pPr>
            <a:endParaRPr sz="1100">
              <a:latin typeface="Times New Roman"/>
              <a:cs typeface="Times New Roman"/>
            </a:endParaRPr>
          </a:p>
          <a:p>
            <a:pPr marL="332740">
              <a:lnSpc>
                <a:spcPts val="1295"/>
              </a:lnSpc>
            </a:pPr>
            <a:r>
              <a:rPr dirty="0" sz="1100" spc="-5" b="1">
                <a:latin typeface="Georgia"/>
                <a:cs typeface="Georgia"/>
              </a:rPr>
              <a:t>that   </a:t>
            </a:r>
            <a:r>
              <a:rPr dirty="0" sz="1100" spc="-210" b="1">
                <a:latin typeface="Times New Roman"/>
                <a:cs typeface="Times New Roman"/>
              </a:rPr>
              <a:t>دعب    </a:t>
            </a:r>
            <a:r>
              <a:rPr dirty="0" sz="1100" spc="-180" b="1">
                <a:latin typeface="Times New Roman"/>
                <a:cs typeface="Times New Roman"/>
              </a:rPr>
              <a:t>يتلا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155" b="1">
                <a:latin typeface="Times New Roman"/>
                <a:cs typeface="Times New Roman"/>
              </a:rPr>
              <a:t>ةرابعلاب  </a:t>
            </a:r>
            <a:r>
              <a:rPr dirty="0" sz="1100" spc="-80" b="1">
                <a:latin typeface="Times New Roman"/>
                <a:cs typeface="Times New Roman"/>
              </a:rPr>
              <a:t>ةقلاع </a:t>
            </a:r>
            <a:r>
              <a:rPr dirty="0" sz="1100" spc="-35" b="1">
                <a:latin typeface="Times New Roman"/>
                <a:cs typeface="Times New Roman"/>
              </a:rPr>
              <a:t>اهل  </a:t>
            </a:r>
            <a:r>
              <a:rPr dirty="0" sz="1100" spc="-210" b="1">
                <a:latin typeface="Times New Roman"/>
                <a:cs typeface="Times New Roman"/>
              </a:rPr>
              <a:t>حئاصن    </a:t>
            </a:r>
            <a:r>
              <a:rPr dirty="0" sz="1100" b="1">
                <a:latin typeface="Times New Roman"/>
                <a:cs typeface="Times New Roman"/>
              </a:rPr>
              <a:t>/ </a:t>
            </a:r>
            <a:r>
              <a:rPr dirty="0" sz="1100" spc="-145" b="1">
                <a:latin typeface="Times New Roman"/>
                <a:cs typeface="Times New Roman"/>
              </a:rPr>
              <a:t>بابسأ  </a:t>
            </a:r>
            <a:r>
              <a:rPr dirty="0" sz="1100" b="1">
                <a:latin typeface="Times New Roman"/>
                <a:cs typeface="Times New Roman"/>
              </a:rPr>
              <a:t>/ قرط </a:t>
            </a:r>
            <a:r>
              <a:rPr dirty="0" sz="1100" spc="-180" b="1">
                <a:latin typeface="Times New Roman"/>
                <a:cs typeface="Times New Roman"/>
              </a:rPr>
              <a:t>ةثلاث   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/ </a:t>
            </a:r>
            <a:r>
              <a:rPr dirty="0" sz="1100" spc="-110" b="1">
                <a:latin typeface="Times New Roman"/>
                <a:cs typeface="Times New Roman"/>
              </a:rPr>
              <a:t>ايطعم  </a:t>
            </a:r>
            <a:r>
              <a:rPr dirty="0" sz="1100" b="1">
                <a:latin typeface="Times New Roman"/>
                <a:cs typeface="Times New Roman"/>
              </a:rPr>
              <a:t>/ </a:t>
            </a:r>
            <a:r>
              <a:rPr dirty="0" sz="1100" spc="-45" b="1">
                <a:latin typeface="Times New Roman"/>
                <a:cs typeface="Times New Roman"/>
              </a:rPr>
              <a:t>اركاذ </a:t>
            </a:r>
            <a:r>
              <a:rPr dirty="0" sz="1100" spc="-105" b="1">
                <a:latin typeface="Times New Roman"/>
                <a:cs typeface="Times New Roman"/>
              </a:rPr>
              <a:t>/احرتقم  </a:t>
            </a:r>
            <a:r>
              <a:rPr dirty="0" sz="1100" spc="-95" b="1">
                <a:latin typeface="Georgia"/>
                <a:cs typeface="Georgia"/>
              </a:rPr>
              <a:t>that</a:t>
            </a:r>
            <a:r>
              <a:rPr dirty="0" sz="1100" spc="-95" b="1">
                <a:latin typeface="Times New Roman"/>
                <a:cs typeface="Times New Roman"/>
              </a:rPr>
              <a:t>دعب  </a:t>
            </a:r>
            <a:r>
              <a:rPr dirty="0" sz="1100" spc="-180" b="1">
                <a:latin typeface="Times New Roman"/>
                <a:cs typeface="Times New Roman"/>
              </a:rPr>
              <a:t>يتلا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125" b="1">
                <a:latin typeface="Times New Roman"/>
                <a:cs typeface="Times New Roman"/>
              </a:rPr>
              <a:t>ةرابعلا  </a:t>
            </a:r>
            <a:r>
              <a:rPr dirty="0" sz="1100" spc="-235" b="1">
                <a:latin typeface="Times New Roman"/>
                <a:cs typeface="Times New Roman"/>
              </a:rPr>
              <a:t>حيضوت       </a:t>
            </a:r>
            <a:r>
              <a:rPr dirty="0" sz="1100" spc="-100" b="1">
                <a:latin typeface="Times New Roman"/>
                <a:cs typeface="Times New Roman"/>
              </a:rPr>
              <a:t>لاؤسلا  </a:t>
            </a:r>
            <a:r>
              <a:rPr dirty="0" sz="1100" spc="45" b="1">
                <a:latin typeface="Times New Roman"/>
                <a:cs typeface="Times New Roman"/>
              </a:rPr>
              <a:t>اذه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-90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بولطملا</a:t>
            </a:r>
            <a:endParaRPr sz="1100">
              <a:latin typeface="Times New Roman"/>
              <a:cs typeface="Times New Roman"/>
            </a:endParaRPr>
          </a:p>
          <a:p>
            <a:pPr marL="2050414">
              <a:lnSpc>
                <a:spcPts val="1295"/>
              </a:lnSpc>
            </a:pPr>
            <a:r>
              <a:rPr dirty="0" sz="1100" spc="-130" b="1">
                <a:latin typeface="Georgia"/>
                <a:cs typeface="Georgia"/>
              </a:rPr>
              <a:t>.</a:t>
            </a:r>
            <a:r>
              <a:rPr dirty="0" sz="1100" spc="-130" b="1">
                <a:latin typeface="Times New Roman"/>
                <a:cs typeface="Times New Roman"/>
              </a:rPr>
              <a:t>ةبسانم    </a:t>
            </a:r>
            <a:r>
              <a:rPr dirty="0" sz="1100" spc="-210" b="1">
                <a:latin typeface="Times New Roman"/>
                <a:cs typeface="Times New Roman"/>
              </a:rPr>
              <a:t>حئاصن    </a:t>
            </a:r>
            <a:r>
              <a:rPr dirty="0" sz="1100" b="1">
                <a:latin typeface="Times New Roman"/>
                <a:cs typeface="Times New Roman"/>
              </a:rPr>
              <a:t>/ </a:t>
            </a:r>
            <a:r>
              <a:rPr dirty="0" sz="1100" spc="-150" b="1">
                <a:latin typeface="Times New Roman"/>
                <a:cs typeface="Times New Roman"/>
              </a:rPr>
              <a:t>بابسأ  </a:t>
            </a:r>
            <a:r>
              <a:rPr dirty="0" sz="1100" b="1">
                <a:latin typeface="Times New Roman"/>
                <a:cs typeface="Times New Roman"/>
              </a:rPr>
              <a:t>/قرط </a:t>
            </a:r>
            <a:r>
              <a:rPr dirty="0" sz="1100" spc="-180" b="1">
                <a:latin typeface="Times New Roman"/>
                <a:cs typeface="Times New Roman"/>
              </a:rPr>
              <a:t>ةثلاث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160" b="1">
                <a:latin typeface="Times New Roman"/>
                <a:cs typeface="Times New Roman"/>
              </a:rPr>
              <a:t>بتكا  </a:t>
            </a:r>
            <a:r>
              <a:rPr dirty="0" sz="1100" spc="-210" b="1">
                <a:latin typeface="Times New Roman"/>
                <a:cs typeface="Times New Roman"/>
              </a:rPr>
              <a:t>مث    </a:t>
            </a:r>
            <a:r>
              <a:rPr dirty="0" sz="1100" spc="5" b="1">
                <a:latin typeface="Times New Roman"/>
                <a:cs typeface="Times New Roman"/>
              </a:rPr>
              <a:t>ماع </a:t>
            </a:r>
            <a:r>
              <a:rPr dirty="0" sz="1100" spc="-235" b="1">
                <a:latin typeface="Times New Roman"/>
                <a:cs typeface="Times New Roman"/>
              </a:rPr>
              <a:t>لكشب       </a:t>
            </a:r>
            <a:r>
              <a:rPr dirty="0" sz="1100" spc="-140" b="1">
                <a:latin typeface="Times New Roman"/>
                <a:cs typeface="Times New Roman"/>
              </a:rPr>
              <a:t>صنلا  </a:t>
            </a:r>
            <a:r>
              <a:rPr dirty="0" sz="1100" b="1">
                <a:latin typeface="Times New Roman"/>
                <a:cs typeface="Times New Roman"/>
              </a:rPr>
              <a:t>نع </a:t>
            </a:r>
            <a:r>
              <a:rPr dirty="0" sz="1100" spc="-210" b="1">
                <a:latin typeface="Times New Roman"/>
                <a:cs typeface="Times New Roman"/>
              </a:rPr>
              <a:t>هفرعت    </a:t>
            </a:r>
            <a:r>
              <a:rPr dirty="0" sz="1100" spc="-120" b="1">
                <a:latin typeface="Times New Roman"/>
                <a:cs typeface="Times New Roman"/>
              </a:rPr>
              <a:t>امب  </a:t>
            </a:r>
            <a:r>
              <a:rPr dirty="0" sz="1100" spc="-50" b="1">
                <a:latin typeface="Times New Roman"/>
                <a:cs typeface="Times New Roman"/>
              </a:rPr>
              <a:t>اهطبرا </a:t>
            </a:r>
            <a:r>
              <a:rPr dirty="0" sz="1100" spc="-120" b="1">
                <a:latin typeface="Times New Roman"/>
                <a:cs typeface="Times New Roman"/>
              </a:rPr>
              <a:t>اديج  ةرابعلا  </a:t>
            </a:r>
            <a:r>
              <a:rPr dirty="0" sz="1100" spc="45" b="1">
                <a:latin typeface="Times New Roman"/>
                <a:cs typeface="Times New Roman"/>
              </a:rPr>
              <a:t>هذه</a:t>
            </a:r>
            <a:r>
              <a:rPr dirty="0" sz="1100" spc="55" b="1">
                <a:latin typeface="Times New Roman"/>
                <a:cs typeface="Times New Roman"/>
              </a:rPr>
              <a:t> </a:t>
            </a:r>
            <a:r>
              <a:rPr dirty="0" sz="1100" spc="-95" b="1">
                <a:latin typeface="Times New Roman"/>
                <a:cs typeface="Times New Roman"/>
              </a:rPr>
              <a:t>مهفا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0" marR="363220">
              <a:lnSpc>
                <a:spcPct val="117300"/>
              </a:lnSpc>
              <a:buFont typeface="Georgia"/>
              <a:buAutoNum type="arabicPeriod" startAt="7"/>
              <a:tabLst>
                <a:tab pos="285750" algn="l"/>
              </a:tabLst>
            </a:pPr>
            <a:r>
              <a:rPr dirty="0" sz="1100" spc="-5" b="1">
                <a:latin typeface="Georgia"/>
                <a:cs typeface="Georgia"/>
              </a:rPr>
              <a:t>……………………………………… </a:t>
            </a:r>
            <a:r>
              <a:rPr dirty="0" sz="1100" b="1">
                <a:latin typeface="Georgia"/>
                <a:cs typeface="Georgia"/>
              </a:rPr>
              <a:t>. </a:t>
            </a:r>
            <a:r>
              <a:rPr dirty="0" sz="1100" spc="-5" b="1">
                <a:latin typeface="Arial Black"/>
                <a:cs typeface="Arial Black"/>
              </a:rPr>
              <a:t>Think of </a:t>
            </a:r>
            <a:r>
              <a:rPr dirty="0" sz="1100" b="1">
                <a:latin typeface="Arial Black"/>
                <a:cs typeface="Arial Black"/>
              </a:rPr>
              <a:t>this </a:t>
            </a:r>
            <a:r>
              <a:rPr dirty="0" sz="1100" spc="-5" b="1">
                <a:latin typeface="Arial Black"/>
                <a:cs typeface="Arial Black"/>
              </a:rPr>
              <a:t>statement and, </a:t>
            </a:r>
            <a:r>
              <a:rPr dirty="0" sz="1100" b="1">
                <a:latin typeface="Arial Black"/>
                <a:cs typeface="Arial Black"/>
              </a:rPr>
              <a:t>in two </a:t>
            </a:r>
            <a:r>
              <a:rPr dirty="0" sz="1100" spc="-5" b="1">
                <a:latin typeface="Arial Black"/>
                <a:cs typeface="Arial Black"/>
              </a:rPr>
              <a:t>sentences, </a:t>
            </a:r>
            <a:r>
              <a:rPr dirty="0" sz="1100" b="1">
                <a:latin typeface="Arial Black"/>
                <a:cs typeface="Arial Black"/>
              </a:rPr>
              <a:t>write  </a:t>
            </a:r>
            <a:r>
              <a:rPr dirty="0" sz="1100" b="1">
                <a:latin typeface="Arial Black"/>
                <a:cs typeface="Arial Black"/>
              </a:rPr>
              <a:t>down </a:t>
            </a:r>
            <a:r>
              <a:rPr dirty="0" sz="1100" spc="-5" b="1">
                <a:latin typeface="Arial Black"/>
                <a:cs typeface="Arial Black"/>
              </a:rPr>
              <a:t>your point of</a:t>
            </a:r>
            <a:r>
              <a:rPr dirty="0" sz="1100" spc="-15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Arial Black"/>
                <a:cs typeface="Arial Black"/>
              </a:rPr>
              <a:t>view.</a:t>
            </a:r>
            <a:endParaRPr sz="1100">
              <a:latin typeface="Arial Black"/>
              <a:cs typeface="Arial Black"/>
            </a:endParaRPr>
          </a:p>
          <a:p>
            <a:pPr marL="289560" marR="5080" indent="796925">
              <a:lnSpc>
                <a:spcPts val="1560"/>
              </a:lnSpc>
              <a:spcBef>
                <a:spcPts val="80"/>
              </a:spcBef>
            </a:pPr>
            <a:r>
              <a:rPr dirty="0" sz="1100" b="1">
                <a:latin typeface="Georgia"/>
                <a:cs typeface="Georgia"/>
              </a:rPr>
              <a:t>/ </a:t>
            </a:r>
            <a:r>
              <a:rPr dirty="0" sz="1100" b="1">
                <a:latin typeface="Arial Black"/>
                <a:cs typeface="Arial Black"/>
              </a:rPr>
              <a:t>I think </a:t>
            </a:r>
            <a:r>
              <a:rPr dirty="0" sz="1100" spc="-5" b="1">
                <a:latin typeface="Arial Black"/>
                <a:cs typeface="Arial Black"/>
              </a:rPr>
              <a:t>that </a:t>
            </a:r>
            <a:r>
              <a:rPr dirty="0" sz="1100" spc="-120" b="1">
                <a:latin typeface="Times New Roman"/>
                <a:cs typeface="Times New Roman"/>
              </a:rPr>
              <a:t>لثم </a:t>
            </a:r>
            <a:r>
              <a:rPr dirty="0" sz="1100" spc="-50" b="1">
                <a:latin typeface="Times New Roman"/>
                <a:cs typeface="Times New Roman"/>
              </a:rPr>
              <a:t>يأرلا </a:t>
            </a:r>
            <a:r>
              <a:rPr dirty="0" sz="1100" spc="-325" b="1">
                <a:latin typeface="Times New Roman"/>
                <a:cs typeface="Times New Roman"/>
              </a:rPr>
              <a:t>ديفت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170" b="1">
                <a:latin typeface="Times New Roman"/>
                <a:cs typeface="Times New Roman"/>
              </a:rPr>
              <a:t>ةرابعب </a:t>
            </a:r>
            <a:r>
              <a:rPr dirty="0" sz="1100" spc="-150" b="1">
                <a:latin typeface="Times New Roman"/>
                <a:cs typeface="Times New Roman"/>
              </a:rPr>
              <a:t>كتباجإ </a:t>
            </a:r>
            <a:r>
              <a:rPr dirty="0" sz="1100" spc="-110" b="1">
                <a:latin typeface="Times New Roman"/>
                <a:cs typeface="Times New Roman"/>
              </a:rPr>
              <a:t>ادبأ </a:t>
            </a:r>
            <a:r>
              <a:rPr dirty="0" sz="1100" b="1">
                <a:latin typeface="Times New Roman"/>
                <a:cs typeface="Times New Roman"/>
              </a:rPr>
              <a:t>. </a:t>
            </a:r>
            <a:r>
              <a:rPr dirty="0" sz="1100" spc="-75" b="1">
                <a:latin typeface="Times New Roman"/>
                <a:cs typeface="Times New Roman"/>
              </a:rPr>
              <a:t>كرظن </a:t>
            </a:r>
            <a:r>
              <a:rPr dirty="0" sz="1100" spc="30" b="1">
                <a:latin typeface="Times New Roman"/>
                <a:cs typeface="Times New Roman"/>
              </a:rPr>
              <a:t>ةهجو </a:t>
            </a:r>
            <a:r>
              <a:rPr dirty="0" sz="1100" spc="-190" b="1">
                <a:latin typeface="Times New Roman"/>
                <a:cs typeface="Times New Roman"/>
              </a:rPr>
              <a:t>ةباتك </a:t>
            </a:r>
            <a:r>
              <a:rPr dirty="0" sz="1100" b="1">
                <a:latin typeface="Times New Roman"/>
                <a:cs typeface="Times New Roman"/>
              </a:rPr>
              <a:t>و </a:t>
            </a:r>
            <a:r>
              <a:rPr dirty="0" sz="1100" spc="-55" b="1">
                <a:latin typeface="Times New Roman"/>
                <a:cs typeface="Times New Roman"/>
              </a:rPr>
              <a:t>ةاطعملا </a:t>
            </a:r>
            <a:r>
              <a:rPr dirty="0" sz="1100" spc="-120" b="1">
                <a:latin typeface="Times New Roman"/>
                <a:cs typeface="Times New Roman"/>
              </a:rPr>
              <a:t>ةرابعلا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250" b="1">
                <a:latin typeface="Times New Roman"/>
                <a:cs typeface="Times New Roman"/>
              </a:rPr>
              <a:t>ريكفتلا </a:t>
            </a:r>
            <a:r>
              <a:rPr dirty="0" sz="1100" spc="-95" b="1">
                <a:latin typeface="Times New Roman"/>
                <a:cs typeface="Times New Roman"/>
              </a:rPr>
              <a:t>لاؤسلا </a:t>
            </a:r>
            <a:r>
              <a:rPr dirty="0" sz="1100" spc="45" b="1">
                <a:latin typeface="Times New Roman"/>
                <a:cs typeface="Times New Roman"/>
              </a:rPr>
              <a:t>اذه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60" b="1">
                <a:latin typeface="Times New Roman"/>
                <a:cs typeface="Times New Roman"/>
              </a:rPr>
              <a:t>بولطملا  </a:t>
            </a:r>
            <a:r>
              <a:rPr dirty="0" sz="1100" spc="-180" b="1">
                <a:latin typeface="Times New Roman"/>
                <a:cs typeface="Times New Roman"/>
              </a:rPr>
              <a:t>نيتلمج   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05" b="1">
                <a:latin typeface="Times New Roman"/>
                <a:cs typeface="Times New Roman"/>
              </a:rPr>
              <a:t>كيأر  </a:t>
            </a:r>
            <a:r>
              <a:rPr dirty="0" sz="1100" spc="-85" b="1">
                <a:latin typeface="Times New Roman"/>
                <a:cs typeface="Times New Roman"/>
              </a:rPr>
              <a:t>ءادبإ </a:t>
            </a:r>
            <a:r>
              <a:rPr dirty="0" sz="1100" spc="105" b="1">
                <a:latin typeface="Times New Roman"/>
                <a:cs typeface="Times New Roman"/>
              </a:rPr>
              <a:t> </a:t>
            </a:r>
            <a:r>
              <a:rPr dirty="0" sz="1100" spc="-80" b="1">
                <a:latin typeface="Times New Roman"/>
                <a:cs typeface="Times New Roman"/>
              </a:rPr>
              <a:t>كنم </a:t>
            </a:r>
            <a:r>
              <a:rPr dirty="0" sz="1100" spc="-65" b="1">
                <a:latin typeface="Times New Roman"/>
                <a:cs typeface="Times New Roman"/>
              </a:rPr>
              <a:t>بولطملا </a:t>
            </a:r>
            <a:r>
              <a:rPr dirty="0" sz="1100" spc="-290" b="1">
                <a:latin typeface="Times New Roman"/>
                <a:cs typeface="Times New Roman"/>
              </a:rPr>
              <a:t>طيسب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290" b="1">
                <a:latin typeface="Times New Roman"/>
                <a:cs typeface="Times New Roman"/>
              </a:rPr>
              <a:t>ريبعت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spc="-55" b="1">
                <a:latin typeface="Times New Roman"/>
                <a:cs typeface="Times New Roman"/>
              </a:rPr>
              <a:t>عوضوم </a:t>
            </a:r>
            <a:r>
              <a:rPr dirty="0" sz="1100" spc="-120" b="1">
                <a:latin typeface="Times New Roman"/>
                <a:cs typeface="Times New Roman"/>
              </a:rPr>
              <a:t>ةرابعلا  </a:t>
            </a:r>
            <a:r>
              <a:rPr dirty="0" sz="1100" spc="40" b="1">
                <a:latin typeface="Times New Roman"/>
                <a:cs typeface="Times New Roman"/>
              </a:rPr>
              <a:t>هذه </a:t>
            </a:r>
            <a:r>
              <a:rPr dirty="0" sz="1100" b="1">
                <a:latin typeface="Times New Roman"/>
                <a:cs typeface="Times New Roman"/>
              </a:rPr>
              <a:t>نأ </a:t>
            </a:r>
            <a:r>
              <a:rPr dirty="0" sz="1100" spc="-170" b="1">
                <a:latin typeface="Times New Roman"/>
                <a:cs typeface="Times New Roman"/>
              </a:rPr>
              <a:t>ربتعا   </a:t>
            </a:r>
            <a:r>
              <a:rPr dirty="0" sz="1100" b="1">
                <a:latin typeface="Times New Roman"/>
                <a:cs typeface="Times New Roman"/>
              </a:rPr>
              <a:t>. </a:t>
            </a:r>
            <a:r>
              <a:rPr dirty="0" sz="1100" spc="-95" b="1">
                <a:latin typeface="Times New Roman"/>
                <a:cs typeface="Times New Roman"/>
              </a:rPr>
              <a:t>لاؤسلا  </a:t>
            </a:r>
            <a:r>
              <a:rPr dirty="0" sz="1100" spc="-150" b="1">
                <a:latin typeface="Times New Roman"/>
                <a:cs typeface="Times New Roman"/>
              </a:rPr>
              <a:t>ةيادب  </a:t>
            </a:r>
            <a:r>
              <a:rPr dirty="0" sz="1100" spc="-285" b="1">
                <a:latin typeface="Times New Roman"/>
                <a:cs typeface="Times New Roman"/>
              </a:rPr>
              <a:t>يف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تدرو </a:t>
            </a:r>
            <a:r>
              <a:rPr dirty="0" sz="1100" spc="-185" b="1">
                <a:latin typeface="Times New Roman"/>
                <a:cs typeface="Times New Roman"/>
              </a:rPr>
              <a:t>يتلا   </a:t>
            </a:r>
            <a:r>
              <a:rPr dirty="0" sz="1100" spc="-70" b="1">
                <a:latin typeface="Times New Roman"/>
                <a:cs typeface="Times New Roman"/>
              </a:rPr>
              <a:t>ةلمجلا </a:t>
            </a:r>
            <a:r>
              <a:rPr dirty="0" sz="1100" spc="-155" b="1">
                <a:latin typeface="Times New Roman"/>
                <a:cs typeface="Times New Roman"/>
              </a:rPr>
              <a:t>بتكا  </a:t>
            </a:r>
            <a:r>
              <a:rPr dirty="0" sz="1100" b="1">
                <a:latin typeface="Georgia"/>
                <a:cs typeface="Georgia"/>
              </a:rPr>
              <a:t>.</a:t>
            </a:r>
            <a:r>
              <a:rPr dirty="0" sz="1100" b="1">
                <a:latin typeface="Arial Black"/>
                <a:cs typeface="Arial Black"/>
              </a:rPr>
              <a:t>In my</a:t>
            </a:r>
            <a:r>
              <a:rPr dirty="0" sz="1100" spc="40" b="1">
                <a:latin typeface="Arial Black"/>
                <a:cs typeface="Arial Black"/>
              </a:rPr>
              <a:t> </a:t>
            </a:r>
            <a:r>
              <a:rPr dirty="0" sz="1100" spc="-5" b="1">
                <a:latin typeface="Arial Black"/>
                <a:cs typeface="Arial Black"/>
              </a:rPr>
              <a:t>opinion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ts val="1265"/>
              </a:lnSpc>
            </a:pPr>
            <a:r>
              <a:rPr dirty="0" sz="1100" spc="-45" b="1">
                <a:latin typeface="Times New Roman"/>
                <a:cs typeface="Times New Roman"/>
              </a:rPr>
              <a:t>.ناكملإا </a:t>
            </a:r>
            <a:r>
              <a:rPr dirty="0" sz="1100" spc="-114" b="1">
                <a:latin typeface="Times New Roman"/>
                <a:cs typeface="Times New Roman"/>
              </a:rPr>
              <a:t>ردق  </a:t>
            </a:r>
            <a:r>
              <a:rPr dirty="0" sz="1100" spc="-140" b="1">
                <a:latin typeface="Times New Roman"/>
                <a:cs typeface="Times New Roman"/>
              </a:rPr>
              <a:t>صنلا  </a:t>
            </a:r>
            <a:r>
              <a:rPr dirty="0" sz="1100" spc="30" b="1">
                <a:latin typeface="Times New Roman"/>
                <a:cs typeface="Times New Roman"/>
              </a:rPr>
              <a:t>نم </a:t>
            </a:r>
            <a:r>
              <a:rPr dirty="0" sz="1100" spc="-175" b="1">
                <a:latin typeface="Times New Roman"/>
                <a:cs typeface="Times New Roman"/>
              </a:rPr>
              <a:t>خسنلا   </a:t>
            </a:r>
            <a:r>
              <a:rPr dirty="0" sz="1100" spc="-195" b="1">
                <a:latin typeface="Times New Roman"/>
                <a:cs typeface="Times New Roman"/>
              </a:rPr>
              <a:t>بنجت   </a:t>
            </a:r>
            <a:r>
              <a:rPr dirty="0" sz="1100" b="1">
                <a:latin typeface="Times New Roman"/>
                <a:cs typeface="Times New Roman"/>
              </a:rPr>
              <a:t>و </a:t>
            </a:r>
            <a:r>
              <a:rPr dirty="0" sz="1100" spc="-90" b="1">
                <a:latin typeface="Times New Roman"/>
                <a:cs typeface="Times New Roman"/>
              </a:rPr>
              <a:t>ةصاخلا </a:t>
            </a:r>
            <a:r>
              <a:rPr dirty="0" sz="1100" spc="-225" b="1">
                <a:latin typeface="Times New Roman"/>
                <a:cs typeface="Times New Roman"/>
              </a:rPr>
              <a:t>كتقيرطب     </a:t>
            </a:r>
            <a:r>
              <a:rPr dirty="0" sz="1100" spc="-275" b="1">
                <a:latin typeface="Times New Roman"/>
                <a:cs typeface="Times New Roman"/>
              </a:rPr>
              <a:t>هبتكت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40" b="1">
                <a:latin typeface="Times New Roman"/>
                <a:cs typeface="Times New Roman"/>
              </a:rPr>
              <a:t>ام </a:t>
            </a:r>
            <a:r>
              <a:rPr dirty="0" sz="1100" spc="-130" b="1">
                <a:latin typeface="Times New Roman"/>
                <a:cs typeface="Times New Roman"/>
              </a:rPr>
              <a:t>ةغايص  </a:t>
            </a:r>
            <a:r>
              <a:rPr dirty="0" sz="1100" spc="-10" b="1">
                <a:latin typeface="Times New Roman"/>
                <a:cs typeface="Times New Roman"/>
              </a:rPr>
              <a:t>لواح </a:t>
            </a:r>
            <a:r>
              <a:rPr dirty="0" sz="1100" b="1">
                <a:latin typeface="Times New Roman"/>
                <a:cs typeface="Times New Roman"/>
              </a:rPr>
              <a:t>,  </a:t>
            </a:r>
            <a:r>
              <a:rPr dirty="0" sz="1100" spc="-220" b="1">
                <a:latin typeface="Times New Roman"/>
                <a:cs typeface="Times New Roman"/>
              </a:rPr>
              <a:t>)نيتركف     </a:t>
            </a:r>
            <a:r>
              <a:rPr dirty="0" sz="1100" b="1">
                <a:latin typeface="Times New Roman"/>
                <a:cs typeface="Times New Roman"/>
              </a:rPr>
              <a:t>( </a:t>
            </a:r>
            <a:r>
              <a:rPr dirty="0" sz="1100" spc="-180" b="1">
                <a:latin typeface="Times New Roman"/>
                <a:cs typeface="Times New Roman"/>
              </a:rPr>
              <a:t>نيتلمج </a:t>
            </a:r>
            <a:r>
              <a:rPr dirty="0" sz="1100" spc="-8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نع </a:t>
            </a:r>
            <a:r>
              <a:rPr dirty="0" sz="1100" spc="-135" b="1">
                <a:latin typeface="Times New Roman"/>
                <a:cs typeface="Times New Roman"/>
              </a:rPr>
              <a:t>صنلا  </a:t>
            </a:r>
            <a:r>
              <a:rPr dirty="0" sz="1100" spc="-290" b="1">
                <a:latin typeface="Times New Roman"/>
                <a:cs typeface="Times New Roman"/>
              </a:rPr>
              <a:t>يف</a:t>
            </a:r>
            <a:r>
              <a:rPr dirty="0" sz="1100" b="1">
                <a:latin typeface="Times New Roman"/>
                <a:cs typeface="Times New Roman"/>
              </a:rPr>
              <a:t> </a:t>
            </a:r>
            <a:r>
              <a:rPr dirty="0" sz="1100" spc="-120" b="1">
                <a:latin typeface="Times New Roman"/>
                <a:cs typeface="Times New Roman"/>
              </a:rPr>
              <a:t>ثحبا  </a:t>
            </a:r>
            <a:r>
              <a:rPr dirty="0" sz="1100" b="1">
                <a:latin typeface="Times New Roman"/>
                <a:cs typeface="Times New Roman"/>
              </a:rPr>
              <a:t>. </a:t>
            </a:r>
            <a:r>
              <a:rPr dirty="0" sz="1100" spc="-170" b="1">
                <a:latin typeface="Times New Roman"/>
                <a:cs typeface="Times New Roman"/>
              </a:rPr>
              <a:t>ةبوعص  </a:t>
            </a:r>
            <a:r>
              <a:rPr dirty="0" sz="1100" spc="-20" b="1">
                <a:latin typeface="Times New Roman"/>
                <a:cs typeface="Times New Roman"/>
              </a:rPr>
              <a:t>تدجو </a:t>
            </a:r>
            <a:r>
              <a:rPr dirty="0" sz="1100" spc="-5" b="1">
                <a:latin typeface="Times New Roman"/>
                <a:cs typeface="Times New Roman"/>
              </a:rPr>
              <a:t>اذإ </a:t>
            </a:r>
            <a:r>
              <a:rPr dirty="0" sz="1100" b="1">
                <a:latin typeface="Times New Roman"/>
                <a:cs typeface="Times New Roman"/>
              </a:rPr>
              <a:t>,  </a:t>
            </a:r>
            <a:r>
              <a:rPr dirty="0" sz="1100" spc="-110" b="1">
                <a:latin typeface="Times New Roman"/>
                <a:cs typeface="Times New Roman"/>
              </a:rPr>
              <a:t>لقلأا </a:t>
            </a:r>
            <a:r>
              <a:rPr dirty="0" sz="1100" spc="-50" b="1">
                <a:latin typeface="Times New Roman"/>
                <a:cs typeface="Times New Roman"/>
              </a:rPr>
              <a:t> </a:t>
            </a:r>
            <a:r>
              <a:rPr dirty="0" sz="1100" spc="-114" b="1">
                <a:latin typeface="Times New Roman"/>
                <a:cs typeface="Times New Roman"/>
              </a:rPr>
              <a:t>ىلع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2373122" y="3406775"/>
          <a:ext cx="3439160" cy="1321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051"/>
                <a:gridCol w="1624964"/>
              </a:tblGrid>
              <a:tr h="167639">
                <a:tc>
                  <a:txBody>
                    <a:bodyPr/>
                    <a:lstStyle/>
                    <a:p>
                      <a:pPr marL="205740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he , him ,</a:t>
                      </a:r>
                      <a:r>
                        <a:rPr dirty="0" sz="1100" spc="-11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his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240"/>
                        </a:lnSpc>
                      </a:pP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لقاع </a:t>
                      </a:r>
                      <a:r>
                        <a:rPr dirty="0" sz="1100" spc="-35" b="1">
                          <a:latin typeface="Times New Roman"/>
                          <a:cs typeface="Times New Roman"/>
                        </a:rPr>
                        <a:t>ركذم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10" b="1">
                          <a:latin typeface="Times New Roman"/>
                          <a:cs typeface="Times New Roman"/>
                        </a:rPr>
                        <a:t>مسا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 b="1">
                          <a:latin typeface="Arial Black"/>
                          <a:cs typeface="Arial Black"/>
                        </a:rPr>
                        <a:t>they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, them ,</a:t>
                      </a:r>
                      <a:r>
                        <a:rPr dirty="0" sz="1100" spc="-8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their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240"/>
                        </a:lnSpc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لقاع </a:t>
                      </a: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ريغ 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لقاع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( </a:t>
                      </a:r>
                      <a:r>
                        <a:rPr dirty="0" sz="1100" spc="-30" b="1">
                          <a:latin typeface="Times New Roman"/>
                          <a:cs typeface="Times New Roman"/>
                        </a:rPr>
                        <a:t>عمج</a:t>
                      </a:r>
                      <a:r>
                        <a:rPr dirty="0" sz="1100" spc="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10" b="1">
                          <a:latin typeface="Times New Roman"/>
                          <a:cs typeface="Times New Roman"/>
                        </a:rPr>
                        <a:t>مسا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65405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she ,</a:t>
                      </a:r>
                      <a:r>
                        <a:rPr dirty="0" sz="1100" spc="-90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5" b="1">
                          <a:latin typeface="Georgia"/>
                          <a:cs typeface="Georgia"/>
                        </a:rPr>
                        <a:t>her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240"/>
                        </a:lnSpc>
                      </a:pP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لقاع </a:t>
                      </a:r>
                      <a:r>
                        <a:rPr dirty="0" sz="1100" spc="-65" b="1">
                          <a:latin typeface="Times New Roman"/>
                          <a:cs typeface="Times New Roman"/>
                        </a:rPr>
                        <a:t>ثنؤم</a:t>
                      </a:r>
                      <a:r>
                        <a:rPr dirty="0" sz="11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10" b="1">
                          <a:latin typeface="Times New Roman"/>
                          <a:cs typeface="Times New Roman"/>
                        </a:rPr>
                        <a:t>مسا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2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it,</a:t>
                      </a:r>
                      <a:r>
                        <a:rPr dirty="0" sz="1100" spc="-9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its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240"/>
                        </a:lnSpc>
                      </a:pPr>
                      <a:r>
                        <a:rPr dirty="0" sz="1100" spc="-85" b="1">
                          <a:latin typeface="Times New Roman"/>
                          <a:cs typeface="Times New Roman"/>
                        </a:rPr>
                        <a:t>لقاع </a:t>
                      </a:r>
                      <a:r>
                        <a:rPr dirty="0" sz="1100" spc="-140" b="1">
                          <a:latin typeface="Times New Roman"/>
                          <a:cs typeface="Times New Roman"/>
                        </a:rPr>
                        <a:t>ريغ  </a:t>
                      </a:r>
                      <a:r>
                        <a:rPr dirty="0" sz="1100" spc="-105" b="1">
                          <a:latin typeface="Times New Roman"/>
                          <a:cs typeface="Times New Roman"/>
                        </a:rPr>
                        <a:t>درفم</a:t>
                      </a:r>
                      <a:r>
                        <a:rPr dirty="0" sz="11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10" b="1">
                          <a:latin typeface="Times New Roman"/>
                          <a:cs typeface="Times New Roman"/>
                        </a:rPr>
                        <a:t>مسا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who , which ,</a:t>
                      </a:r>
                      <a:r>
                        <a:rPr dirty="0" sz="1100" spc="-9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where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230">
                        <a:lnSpc>
                          <a:spcPts val="1240"/>
                        </a:lnSpc>
                      </a:pPr>
                      <a:r>
                        <a:rPr dirty="0" sz="1100" spc="-114" b="1">
                          <a:latin typeface="Times New Roman"/>
                          <a:cs typeface="Times New Roman"/>
                        </a:rPr>
                        <a:t>ةرشابم  </a:t>
                      </a:r>
                      <a:r>
                        <a:rPr dirty="0" sz="1100" spc="-40" b="1">
                          <a:latin typeface="Times New Roman"/>
                          <a:cs typeface="Times New Roman"/>
                        </a:rPr>
                        <a:t>اهل </a:t>
                      </a:r>
                      <a:r>
                        <a:rPr dirty="0" sz="1100" spc="-160" b="1">
                          <a:latin typeface="Times New Roman"/>
                          <a:cs typeface="Times New Roman"/>
                        </a:rPr>
                        <a:t>قباسلا</a:t>
                      </a:r>
                      <a:r>
                        <a:rPr dirty="0" sz="11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5" b="1">
                          <a:latin typeface="Times New Roman"/>
                          <a:cs typeface="Times New Roman"/>
                        </a:rPr>
                        <a:t>مسلاا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marL="65405">
                        <a:lnSpc>
                          <a:spcPts val="1230"/>
                        </a:lnSpc>
                      </a:pPr>
                      <a:r>
                        <a:rPr dirty="0" sz="1100" b="1">
                          <a:latin typeface="Georgia"/>
                          <a:cs typeface="Georgia"/>
                        </a:rPr>
                        <a:t>this ,</a:t>
                      </a:r>
                      <a:r>
                        <a:rPr dirty="0" sz="1100" spc="-114" b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b="1">
                          <a:latin typeface="Georgia"/>
                          <a:cs typeface="Georgia"/>
                        </a:rPr>
                        <a:t>so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240"/>
                        </a:lnSpc>
                      </a:pPr>
                      <a:r>
                        <a:rPr dirty="0" sz="1100" spc="-35" b="1">
                          <a:latin typeface="Times New Roman"/>
                          <a:cs typeface="Times New Roman"/>
                        </a:rPr>
                        <a:t>اهل </a:t>
                      </a:r>
                      <a:r>
                        <a:rPr dirty="0" sz="1100" spc="-195" b="1">
                          <a:latin typeface="Times New Roman"/>
                          <a:cs typeface="Times New Roman"/>
                        </a:rPr>
                        <a:t>ةقباس </a:t>
                      </a:r>
                      <a:r>
                        <a:rPr dirty="0" sz="1100" spc="-1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40" b="1">
                          <a:latin typeface="Times New Roman"/>
                          <a:cs typeface="Times New Roman"/>
                        </a:rPr>
                        <a:t>ةلمج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21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b="1">
                          <a:latin typeface="Arial Black"/>
                          <a:cs typeface="Arial Black"/>
                        </a:rPr>
                        <a:t>there,</a:t>
                      </a:r>
                      <a:r>
                        <a:rPr dirty="0" sz="1100" spc="-9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here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240"/>
                        </a:lnSpc>
                      </a:pPr>
                      <a:r>
                        <a:rPr dirty="0" sz="1100" spc="-35" b="1">
                          <a:latin typeface="Times New Roman"/>
                          <a:cs typeface="Times New Roman"/>
                        </a:rPr>
                        <a:t>ناكم</a:t>
                      </a:r>
                      <a:r>
                        <a:rPr dirty="0" sz="11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10" b="1">
                          <a:latin typeface="Times New Roman"/>
                          <a:cs typeface="Times New Roman"/>
                        </a:rPr>
                        <a:t>مسا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2" name="object 42"/>
          <p:cNvSpPr/>
          <p:nvPr/>
        </p:nvSpPr>
        <p:spPr>
          <a:xfrm>
            <a:off x="313943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4800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23088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9475" y="304800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9475" y="323088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9475" y="361188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4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459980" y="304800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394447" y="3139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394447" y="34213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13943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42138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70331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459980" y="379475"/>
            <a:ext cx="0" cy="9301480"/>
          </a:xfrm>
          <a:custGeom>
            <a:avLst/>
            <a:gdLst/>
            <a:ahLst/>
            <a:cxnLst/>
            <a:rect l="l" t="t" r="r" b="b"/>
            <a:pathLst>
              <a:path w="0" h="9301480">
                <a:moveTo>
                  <a:pt x="0" y="0"/>
                </a:moveTo>
                <a:lnTo>
                  <a:pt x="0" y="9300972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431785" y="323088"/>
            <a:ext cx="0" cy="9413875"/>
          </a:xfrm>
          <a:custGeom>
            <a:avLst/>
            <a:gdLst/>
            <a:ahLst/>
            <a:cxnLst/>
            <a:rect l="l" t="t" r="r" b="b"/>
            <a:pathLst>
              <a:path w="0" h="9413875">
                <a:moveTo>
                  <a:pt x="0" y="0"/>
                </a:moveTo>
                <a:lnTo>
                  <a:pt x="0" y="9413748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403592" y="361188"/>
            <a:ext cx="0" cy="9337675"/>
          </a:xfrm>
          <a:custGeom>
            <a:avLst/>
            <a:gdLst/>
            <a:ahLst/>
            <a:cxnLst/>
            <a:rect l="l" t="t" r="r" b="b"/>
            <a:pathLst>
              <a:path w="0" h="9337675">
                <a:moveTo>
                  <a:pt x="0" y="0"/>
                </a:moveTo>
                <a:lnTo>
                  <a:pt x="0" y="93375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13943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04800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23088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79475" y="9736835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8"/>
                </a:moveTo>
                <a:lnTo>
                  <a:pt x="7014972" y="18288"/>
                </a:lnTo>
                <a:lnTo>
                  <a:pt x="7014972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79475" y="9698735"/>
            <a:ext cx="7015480" cy="38100"/>
          </a:xfrm>
          <a:custGeom>
            <a:avLst/>
            <a:gdLst/>
            <a:ahLst/>
            <a:cxnLst/>
            <a:rect l="l" t="t" r="r" b="b"/>
            <a:pathLst>
              <a:path w="7015480" h="38100">
                <a:moveTo>
                  <a:pt x="0" y="38100"/>
                </a:moveTo>
                <a:lnTo>
                  <a:pt x="7014972" y="38100"/>
                </a:lnTo>
                <a:lnTo>
                  <a:pt x="7014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79475" y="9680447"/>
            <a:ext cx="7015480" cy="18415"/>
          </a:xfrm>
          <a:custGeom>
            <a:avLst/>
            <a:gdLst/>
            <a:ahLst/>
            <a:cxnLst/>
            <a:rect l="l" t="t" r="r" b="b"/>
            <a:pathLst>
              <a:path w="7015480" h="18415">
                <a:moveTo>
                  <a:pt x="0" y="18287"/>
                </a:moveTo>
                <a:lnTo>
                  <a:pt x="7014972" y="18287"/>
                </a:lnTo>
                <a:lnTo>
                  <a:pt x="7014972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459980" y="9680447"/>
            <a:ext cx="0" cy="74930"/>
          </a:xfrm>
          <a:custGeom>
            <a:avLst/>
            <a:gdLst/>
            <a:ahLst/>
            <a:cxnLst/>
            <a:rect l="l" t="t" r="r" b="b"/>
            <a:pathLst>
              <a:path w="0"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394447" y="97459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 h="0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18288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394447" y="97177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 h="0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38100">
            <a:solidFill>
              <a:srgbClr val="5F5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ts val="1305"/>
              </a:lnSpc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</dc:creator>
  <dc:title>??? ???? ?????? ??????</dc:title>
  <dcterms:created xsi:type="dcterms:W3CDTF">2016-02-06T10:38:55Z</dcterms:created>
  <dcterms:modified xsi:type="dcterms:W3CDTF">2016-02-06T10:38:55Z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2016-01-29T00:00:00Z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2016-02-06T00:00:00Z</vt:filetime>
  </property>
</Properties>
</file>