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94B26B-E5EC-4EBC-B383-7289CB02D1CE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F8FC0E-AAEF-4C95-9330-8F8927786A2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68760"/>
            <a:ext cx="8229600" cy="1707195"/>
          </a:xfrm>
        </p:spPr>
        <p:txBody>
          <a:bodyPr/>
          <a:lstStyle/>
          <a:p>
            <a:r>
              <a:rPr lang="ar-SA" dirty="0"/>
              <a:t>ابْنُ الهَيْثَمِ</a:t>
            </a:r>
            <a:endParaRPr lang="ar-JO" dirty="0"/>
          </a:p>
        </p:txBody>
      </p:sp>
      <p:pic>
        <p:nvPicPr>
          <p:cNvPr id="5" name="Picture 4" descr="hqdefaul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8640960" cy="3312368"/>
          </a:xfrm>
          <a:prstGeom prst="rect">
            <a:avLst/>
          </a:prstGeom>
        </p:spPr>
      </p:pic>
      <p:pic>
        <p:nvPicPr>
          <p:cNvPr id="6" name="~PP2240.WAV">
            <a:hlinkClick r:id="" action="ppaction://media"/>
          </p:cNvPr>
          <p:cNvPicPr>
            <a:picLocks noRot="1" noChangeAspect="1"/>
          </p:cNvPicPr>
          <p:nvPr>
            <a:wavAudioFile r:embed="rId1" name="~PP224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4987F-F89D-461F-BDD5-5DD0BAAEE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03028"/>
            <a:ext cx="1875409" cy="1888255"/>
          </a:xfrm>
          <a:prstGeom prst="rect">
            <a:avLst/>
          </a:prstGeom>
        </p:spPr>
      </p:pic>
    </p:spTree>
  </p:cSld>
  <p:clrMapOvr>
    <a:masterClrMapping/>
  </p:clrMapOvr>
  <p:transition advTm="2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818_1108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6000" contrast="39000"/>
          </a:blip>
          <a:stretch>
            <a:fillRect/>
          </a:stretch>
        </p:blipFill>
        <p:spPr>
          <a:xfrm>
            <a:off x="539552" y="260649"/>
            <a:ext cx="7848872" cy="63367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818_1108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5000" contrast="41000"/>
          </a:blip>
          <a:stretch>
            <a:fillRect/>
          </a:stretch>
        </p:blipFill>
        <p:spPr>
          <a:xfrm>
            <a:off x="179512" y="476250"/>
            <a:ext cx="8568952" cy="619311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818_110840.jpg"/>
          <p:cNvPicPr>
            <a:picLocks noChangeAspect="1"/>
          </p:cNvPicPr>
          <p:nvPr/>
        </p:nvPicPr>
        <p:blipFill>
          <a:blip r:embed="rId2" cstate="print">
            <a:lum bright="-3000" contrast="45000"/>
          </a:blip>
          <a:stretch>
            <a:fillRect/>
          </a:stretch>
        </p:blipFill>
        <p:spPr>
          <a:xfrm>
            <a:off x="395536" y="0"/>
            <a:ext cx="84249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5816" y="2564904"/>
            <a:ext cx="3672408" cy="20162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أدوات الإستفهام </a:t>
            </a:r>
            <a:endParaRPr lang="ar-JO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7092280" y="908720"/>
            <a:ext cx="1296144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متى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908720"/>
            <a:ext cx="136815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أين</a:t>
            </a:r>
            <a:endParaRPr lang="ar-JO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4288" y="5301208"/>
            <a:ext cx="1440160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ماذا</a:t>
            </a:r>
            <a:endParaRPr lang="ar-JO" sz="4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5373216"/>
            <a:ext cx="1368152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لِماذا</a:t>
            </a:r>
            <a:endParaRPr lang="ar-JO" sz="40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84168" y="1916832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627784" y="198884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00192" y="42930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67744" y="4293096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818_110855.jpg"/>
          <p:cNvPicPr>
            <a:picLocks noChangeAspect="1"/>
          </p:cNvPicPr>
          <p:nvPr/>
        </p:nvPicPr>
        <p:blipFill>
          <a:blip r:embed="rId2" cstate="print">
            <a:lum contrast="47000"/>
          </a:blip>
          <a:stretch>
            <a:fillRect/>
          </a:stretch>
        </p:blipFill>
        <p:spPr>
          <a:xfrm>
            <a:off x="1259632" y="548680"/>
            <a:ext cx="69847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3024336"/>
          </a:xfrm>
        </p:spPr>
        <p:txBody>
          <a:bodyPr>
            <a:normAutofit/>
          </a:bodyPr>
          <a:lstStyle/>
          <a:p>
            <a:pPr algn="r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وُلدَ الحَسَنُ بْنُ الهيثَمِ  في مَدينةِ البصرةِ في العراقِ سَنةَ ثَلاثمئَةٍ و أَربعٍ وخمسينَ للهجرةِ , في عصرٍ ازدهرَتْ فيهِ العلومُ المُختلفةُ. </a:t>
            </a:r>
            <a:b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ar-J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112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5486400" cy="4023360"/>
          </a:xfrm>
          <a:prstGeom prst="rect">
            <a:avLst/>
          </a:prstGeom>
        </p:spPr>
      </p:pic>
      <p:pic>
        <p:nvPicPr>
          <p:cNvPr id="6" name="~PP2621.WAV">
            <a:hlinkClick r:id="" action="ppaction://media"/>
          </p:cNvPr>
          <p:cNvPicPr>
            <a:picLocks noRot="1" noChangeAspect="1"/>
          </p:cNvPicPr>
          <p:nvPr>
            <a:wavAudioFile r:embed="rId1" name="~PP262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دَرَسَ الهَنْدَسةَ و البصرياتِ , وقرأَ كُتُبَ من سبقوهُ من عُلماءِ اليونانِ والمسلمينَ. كانَ مرجعاً لأهلِ عصرهِ في عدة علومٍ على الرغمِ من وجودِ صفوةٍ من كبار علماءِ العصرِ. </a:t>
            </a:r>
            <a:endParaRPr lang="ar-JO" sz="3600" b="1" dirty="0"/>
          </a:p>
        </p:txBody>
      </p:sp>
      <p:pic>
        <p:nvPicPr>
          <p:cNvPr id="6" name="~PP1262.WAV">
            <a:hlinkClick r:id="" action="ppaction://media"/>
          </p:cNvPr>
          <p:cNvPicPr>
            <a:picLocks noRot="1" noChangeAspect="1"/>
          </p:cNvPicPr>
          <p:nvPr>
            <a:wavAudioFile r:embed="rId1" name="~PP126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7" name="Picture 6" descr="ibn-al-haytham-ابن-الهيث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708920"/>
            <a:ext cx="8064896" cy="3672408"/>
          </a:xfrm>
          <a:prstGeom prst="rect">
            <a:avLst/>
          </a:prstGeom>
        </p:spPr>
      </p:pic>
    </p:spTree>
  </p:cSld>
  <p:clrMapOvr>
    <a:masterClrMapping/>
  </p:clrMapOvr>
  <p:transition advTm="19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106690"/>
          </a:xfrm>
        </p:spPr>
        <p:txBody>
          <a:bodyPr>
            <a:no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         سَمِعَ الحاكمُ بأمر الله في مِصرَ بِمَقولةِ ابنِ الهيثمِ عنْ قدرتهِ على تنظيمِ أمورِ النيلِ ؛ لِيصبحَ صالحاً للريِّ في أوقاتِ السنةِ كافتاً ؛ فاستدعاهُ إلى بلاطهِ وأمدَّهُ بما يُريدُ لِلقيامِ بِهذا المشروعِ , لكن ابنَ الهيثمِ بعدَ أنْ حدَّدَ مكانَ المشروعِ أدركَ استحالةَ إقامتهِ؛لِعدم توافرِ الْآلاتِ و المعداتِ المناسبةِ في ذلكَ الوقتِ ؛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3" name="~PP2122.WAV">
            <a:hlinkClick r:id="" action="ppaction://media"/>
          </p:cNvPr>
          <p:cNvPicPr>
            <a:picLocks noRot="1" noChangeAspect="1"/>
          </p:cNvPicPr>
          <p:nvPr>
            <a:wavAudioFile r:embed="rId1" name="~PP212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4322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solidFill>
                  <a:schemeClr val="tx1"/>
                </a:solidFill>
              </a:rPr>
              <a:t>  فاعتذر للحاكمِ بأمْرِ اللهِ الَّذي كانَ يأْملُ مِنهُ الكثيرَ ولكنَّ فِكرتهُ أصبحتْ حقيقةً ماثلةً حينَ أُقيمَ السَّدُ العالي في المَكانِ نفسهِ في العصرِ الحديث.</a:t>
            </a:r>
            <a:br>
              <a:rPr lang="ar-SA" dirty="0">
                <a:solidFill>
                  <a:schemeClr val="tx1"/>
                </a:solidFill>
              </a:rPr>
            </a:b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10" name="~PP2676.WAV">
            <a:hlinkClick r:id="" action="ppaction://media"/>
          </p:cNvPr>
          <p:cNvPicPr>
            <a:picLocks noRot="1" noChangeAspect="1"/>
          </p:cNvPicPr>
          <p:nvPr>
            <a:wavAudioFile r:embed="rId1" name="~PP267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/>
          <a:lstStyle/>
          <a:p>
            <a:r>
              <a:rPr lang="ar-SA" sz="4000" b="1" dirty="0"/>
              <a:t>   نَبَغَ ابنُ الهيثمِ في طبِّ الهيثمِ في طبِّ العيونِ , وَ شرَّحَ العينَ تشريحاً كاملاً , وسمى أخزاءها بِأَسماءٍ ما زالَ بعضُها مُستعملاً حتى اليومِ</a:t>
            </a:r>
            <a:r>
              <a:rPr lang="ar-SA" sz="4000" dirty="0"/>
              <a:t>.</a:t>
            </a:r>
            <a:br>
              <a:rPr lang="ar-SA" dirty="0"/>
            </a:br>
            <a:endParaRPr lang="ar-JO" dirty="0"/>
          </a:p>
        </p:txBody>
      </p:sp>
      <p:pic>
        <p:nvPicPr>
          <p:cNvPr id="5" name="Picture 4" descr="IBN_HATHAIM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068960"/>
            <a:ext cx="6192688" cy="3064376"/>
          </a:xfrm>
          <a:prstGeom prst="rect">
            <a:avLst/>
          </a:prstGeom>
        </p:spPr>
      </p:pic>
      <p:pic>
        <p:nvPicPr>
          <p:cNvPr id="7" name="~PP1789.WAV">
            <a:hlinkClick r:id="" action="ppaction://media"/>
          </p:cNvPr>
          <p:cNvPicPr>
            <a:picLocks noRot="1" noChangeAspect="1"/>
          </p:cNvPicPr>
          <p:nvPr>
            <a:wavAudioFile r:embed="rId2" name="~PP178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chemeClr val="accent1"/>
                </a:solidFill>
              </a:rPr>
              <a:t>صل بين الكلمات التالية:-</a:t>
            </a:r>
            <a:endParaRPr lang="ar-JO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661248"/>
          </a:xfrm>
        </p:spPr>
        <p:txBody>
          <a:bodyPr>
            <a:normAutofit/>
          </a:bodyPr>
          <a:lstStyle/>
          <a:p>
            <a:r>
              <a:rPr lang="ar-SA" sz="2800" b="1" dirty="0"/>
              <a:t>تنظيم                                                      عَرَفَ</a:t>
            </a:r>
          </a:p>
          <a:p>
            <a:endParaRPr lang="ar-SA" sz="2800" b="1" dirty="0"/>
          </a:p>
          <a:p>
            <a:r>
              <a:rPr lang="ar-SA" sz="2800" b="1" dirty="0"/>
              <a:t>ازدهر                                                     إنشاءٌ  </a:t>
            </a:r>
          </a:p>
          <a:p>
            <a:endParaRPr lang="ar-SA" sz="2800" b="1" dirty="0"/>
          </a:p>
          <a:p>
            <a:r>
              <a:rPr lang="ar-SA" sz="2800" b="1" dirty="0"/>
              <a:t>أدرك                                                      تطوَّرَ     </a:t>
            </a:r>
          </a:p>
          <a:p>
            <a:endParaRPr lang="ar-SA" sz="2800" b="1" dirty="0"/>
          </a:p>
          <a:p>
            <a:r>
              <a:rPr lang="ar-SA" sz="2800" b="1" dirty="0"/>
              <a:t>إقامة                                                     انتهى</a:t>
            </a:r>
          </a:p>
          <a:p>
            <a:endParaRPr lang="ar-SA" sz="2800" b="1" dirty="0"/>
          </a:p>
          <a:p>
            <a:r>
              <a:rPr lang="ar-SA" sz="2800" b="1" dirty="0"/>
              <a:t>نبغ                                                       ترتيبٌ</a:t>
            </a:r>
          </a:p>
          <a:p>
            <a:r>
              <a:rPr lang="ar-SA" sz="2800" b="1" dirty="0"/>
              <a:t>    </a:t>
            </a:r>
          </a:p>
          <a:p>
            <a:r>
              <a:rPr lang="ar-SA" sz="2800" b="1" dirty="0"/>
              <a:t>                                                            برع</a:t>
            </a:r>
            <a:endParaRPr lang="ar-JO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1840" y="1628800"/>
            <a:ext cx="4392488" cy="3816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47864" y="2564904"/>
            <a:ext cx="417646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31840" y="1772816"/>
            <a:ext cx="432048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03848" y="2564904"/>
            <a:ext cx="4248472" cy="201622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19872" y="5445224"/>
            <a:ext cx="439248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r"/>
            <a:r>
              <a:rPr lang="ar-SA" dirty="0">
                <a:solidFill>
                  <a:srgbClr val="C00000"/>
                </a:solidFill>
              </a:rPr>
              <a:t>اختر الاجابة الصحيحة :-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SA" sz="3600" b="1" dirty="0"/>
              <a:t>كان ابن الهيثم مرجعا لأهل عصرة :- (تعني)</a:t>
            </a:r>
          </a:p>
          <a:p>
            <a:r>
              <a:rPr lang="ar-SA" sz="3600" b="1" dirty="0"/>
              <a:t>أ-يرجعون إليه بعد سفرهم </a:t>
            </a:r>
          </a:p>
          <a:p>
            <a:endParaRPr lang="ar-SA" sz="3600" b="1" dirty="0"/>
          </a:p>
          <a:p>
            <a:r>
              <a:rPr lang="ar-SA" sz="3600" b="1" dirty="0"/>
              <a:t>ب- يرجع الأشياء إلى أصحابها</a:t>
            </a:r>
          </a:p>
          <a:p>
            <a:endParaRPr lang="ar-SA" sz="3600" b="1" dirty="0"/>
          </a:p>
          <a:p>
            <a:r>
              <a:rPr lang="ar-SA" sz="3600" b="1" dirty="0"/>
              <a:t>ج- يرجعون إليه في العلم والطب </a:t>
            </a:r>
            <a:endParaRPr lang="ar-JO" sz="3600" b="1" dirty="0"/>
          </a:p>
        </p:txBody>
      </p:sp>
      <p:sp>
        <p:nvSpPr>
          <p:cNvPr id="4" name="Oval 3"/>
          <p:cNvSpPr/>
          <p:nvPr/>
        </p:nvSpPr>
        <p:spPr>
          <a:xfrm>
            <a:off x="7956376" y="44371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5" name="Picture 4" descr="236x218_1435532453209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2952328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>
            <a:normAutofit/>
          </a:bodyPr>
          <a:lstStyle/>
          <a:p>
            <a:r>
              <a:rPr lang="ar-SA" sz="3200" b="1" dirty="0"/>
              <a:t>معنى كلمة (استحالة) في :- </a:t>
            </a:r>
          </a:p>
          <a:p>
            <a:r>
              <a:rPr lang="ar-SA" sz="3200" b="1" dirty="0"/>
              <a:t>أدرك ابن الهيثم استحالة إقامة المشروع :-</a:t>
            </a:r>
          </a:p>
          <a:p>
            <a:endParaRPr lang="ar-SA" sz="3200" b="1" dirty="0"/>
          </a:p>
          <a:p>
            <a:r>
              <a:rPr lang="ar-SA" sz="3200" b="1" dirty="0"/>
              <a:t>أ-التحول من حال إلى حال </a:t>
            </a:r>
          </a:p>
          <a:p>
            <a:endParaRPr lang="ar-SA" sz="3200" b="1" dirty="0"/>
          </a:p>
          <a:p>
            <a:r>
              <a:rPr lang="ar-SA" sz="3200" b="1" dirty="0"/>
              <a:t>ب- عدم القدرة على </a:t>
            </a:r>
          </a:p>
          <a:p>
            <a:endParaRPr lang="ar-SA" sz="3200" b="1" dirty="0"/>
          </a:p>
          <a:p>
            <a:r>
              <a:rPr lang="ar-SA" sz="3200" b="1" dirty="0"/>
              <a:t>ج- بذل أقصى الجهد </a:t>
            </a:r>
            <a:endParaRPr lang="ar-JO" sz="3200" b="1" dirty="0"/>
          </a:p>
        </p:txBody>
      </p:sp>
      <p:pic>
        <p:nvPicPr>
          <p:cNvPr id="4" name="Picture 3" descr="clipart-emoticons-question-face-256x256-67c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51440"/>
            <a:ext cx="3526873" cy="2437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56376" y="328498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12285-FE95-4A5D-B951-D15A91649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76" y="761917"/>
            <a:ext cx="1946927" cy="196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</TotalTime>
  <Words>246</Words>
  <Application>Microsoft Office PowerPoint</Application>
  <PresentationFormat>On-screen Show (4:3)</PresentationFormat>
  <Paragraphs>38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Franklin Gothic Book</vt:lpstr>
      <vt:lpstr>Perpetua</vt:lpstr>
      <vt:lpstr>Tahoma</vt:lpstr>
      <vt:lpstr>Times New Roman</vt:lpstr>
      <vt:lpstr>Wingdings 2</vt:lpstr>
      <vt:lpstr>Equity</vt:lpstr>
      <vt:lpstr>ابْنُ الهَيْثَمِ</vt:lpstr>
      <vt:lpstr>وُلدَ الحَسَنُ بْنُ الهيثَمِ  في مَدينةِ البصرةِ في العراقِ سَنةَ ثَلاثمئَةٍ و أَربعٍ وخمسينَ للهجرةِ , في عصرٍ ازدهرَتْ فيهِ العلومُ المُختلفةُ.  </vt:lpstr>
      <vt:lpstr>PowerPoint Presentation</vt:lpstr>
      <vt:lpstr>         سَمِعَ الحاكمُ بأمر الله في مِصرَ بِمَقولةِ ابنِ الهيثمِ عنْ قدرتهِ على تنظيمِ أمورِ النيلِ ؛ لِيصبحَ صالحاً للريِّ في أوقاتِ السنةِ كافتاً ؛ فاستدعاهُ إلى بلاطهِ وأمدَّهُ بما يُريدُ لِلقيامِ بِهذا المشروعِ , لكن ابنَ الهيثمِ بعدَ أنْ حدَّدَ مكانَ المشروعِ أدركَ استحالةَ إقامتهِ؛لِعدم توافرِ الْآلاتِ و المعداتِ المناسبةِ في ذلكَ الوقتِ ؛</vt:lpstr>
      <vt:lpstr>  فاعتذر للحاكمِ بأمْرِ اللهِ الَّذي كانَ يأْملُ مِنهُ الكثيرَ ولكنَّ فِكرتهُ أصبحتْ حقيقةً ماثلةً حينَ أُقيمَ السَّدُ العالي في المَكانِ نفسهِ في العصرِ الحديث. </vt:lpstr>
      <vt:lpstr>PowerPoint Presentation</vt:lpstr>
      <vt:lpstr>صل بين الكلمات التالية:-</vt:lpstr>
      <vt:lpstr>اختر الاجابة الصحيحة 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ابْنُ الهَيْثَمِ</dc:title>
  <dc:creator>dell heno</dc:creator>
  <cp:lastModifiedBy>Owner</cp:lastModifiedBy>
  <cp:revision>19</cp:revision>
  <dcterms:created xsi:type="dcterms:W3CDTF">2017-08-01T21:52:23Z</dcterms:created>
  <dcterms:modified xsi:type="dcterms:W3CDTF">2017-10-31T12:18:33Z</dcterms:modified>
</cp:coreProperties>
</file>