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7DFC7A-EB96-4D3D-9D47-967A79CA9238}" type="datetimeFigureOut">
              <a:rPr lang="ar-JO" smtClean="0"/>
              <a:pPr/>
              <a:t>11/02/1439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70904E-8113-4061-BE91-06E9A8CA56D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/>
              <a:t>المسجد الأقصى المبارك </a:t>
            </a:r>
            <a:endParaRPr lang="ar-JO" dirty="0"/>
          </a:p>
        </p:txBody>
      </p:sp>
      <p:pic>
        <p:nvPicPr>
          <p:cNvPr id="6" name="~PP1212.WAV">
            <a:hlinkClick r:id="" action="ppaction://media"/>
          </p:cNvPr>
          <p:cNvPicPr>
            <a:picLocks noRot="1" noChangeAspect="1"/>
          </p:cNvPicPr>
          <p:nvPr>
            <a:wavAudioFile r:embed="rId1" name="~PP121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3D8F46-0D8A-415B-9A58-C27B37427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15416"/>
            <a:ext cx="1946927" cy="1960263"/>
          </a:xfrm>
          <a:prstGeom prst="rect">
            <a:avLst/>
          </a:prstGeom>
        </p:spPr>
      </p:pic>
    </p:spTree>
  </p:cSld>
  <p:clrMapOvr>
    <a:masterClrMapping/>
  </p:clrMapOvr>
  <p:transition advTm="4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r"/>
            <a:r>
              <a:rPr lang="ar-SA" dirty="0"/>
              <a:t>فرق في المعنى  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/>
              <a:t>* </a:t>
            </a:r>
            <a:r>
              <a:rPr lang="ar-SA" sz="4400" b="1" dirty="0">
                <a:solidFill>
                  <a:schemeClr val="bg2">
                    <a:lumMod val="25000"/>
                  </a:schemeClr>
                </a:solidFill>
              </a:rPr>
              <a:t>حرَّرَ </a:t>
            </a:r>
            <a:r>
              <a:rPr lang="ar-SA" dirty="0"/>
              <a:t>صلاح الدين القدس من الفرنجة :- </a:t>
            </a:r>
          </a:p>
          <a:p>
            <a:pPr algn="ctr">
              <a:buNone/>
            </a:pPr>
            <a:r>
              <a:rPr lang="ar-SA" dirty="0"/>
              <a:t> </a:t>
            </a:r>
            <a:r>
              <a:rPr lang="ar-SA" b="1" dirty="0"/>
              <a:t>أزال الإحتلال عنها </a:t>
            </a:r>
          </a:p>
          <a:p>
            <a:pPr>
              <a:buNone/>
            </a:pPr>
            <a:endParaRPr lang="ar-SA" b="1" dirty="0"/>
          </a:p>
          <a:p>
            <a:pPr>
              <a:buNone/>
            </a:pPr>
            <a:endParaRPr lang="ar-SA" b="1" dirty="0"/>
          </a:p>
          <a:p>
            <a:pPr>
              <a:buNone/>
            </a:pPr>
            <a:endParaRPr lang="ar-SA" b="1" dirty="0"/>
          </a:p>
          <a:p>
            <a:pPr>
              <a:buFont typeface="Arial" charset="0"/>
              <a:buChar char="•"/>
            </a:pPr>
            <a:r>
              <a:rPr lang="ar-SA" sz="4800" b="1" dirty="0">
                <a:solidFill>
                  <a:schemeClr val="tx2">
                    <a:lumMod val="50000"/>
                  </a:schemeClr>
                </a:solidFill>
              </a:rPr>
              <a:t>حرَّرَ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dirty="0"/>
              <a:t>القاضي قراراً بإدانة المجرم :-</a:t>
            </a:r>
          </a:p>
          <a:p>
            <a:pPr algn="ctr">
              <a:buFont typeface="Arial" charset="0"/>
              <a:buChar char="•"/>
            </a:pPr>
            <a:r>
              <a:rPr lang="ar-SA" b="1" dirty="0"/>
              <a:t>أصدر قرار / أخرج قرار</a:t>
            </a:r>
          </a:p>
          <a:p>
            <a:pPr algn="ctr">
              <a:buNone/>
            </a:pPr>
            <a:endParaRPr lang="ar-SA" b="1" dirty="0"/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 heno\Desktop\IMG_20170827_115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" contrast="23000"/>
          </a:blip>
          <a:srcRect/>
          <a:stretch>
            <a:fillRect/>
          </a:stretch>
        </p:blipFill>
        <p:spPr bwMode="auto">
          <a:xfrm>
            <a:off x="845608" y="476672"/>
            <a:ext cx="6462184" cy="5979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5736" y="2348880"/>
            <a:ext cx="367240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الأسماء الموصولة</a:t>
            </a:r>
            <a:endParaRPr lang="ar-JO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5013176"/>
            <a:ext cx="612068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الَّذين   ,   اللّواتي </a:t>
            </a:r>
            <a:endParaRPr lang="ar-JO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4355976" y="260648"/>
            <a:ext cx="34563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الّتي    ,   الَّذي </a:t>
            </a:r>
            <a:endParaRPr lang="ar-JO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395536" y="260648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اللَّتان   ,    اللَّذان</a:t>
            </a:r>
            <a:endParaRPr lang="ar-JO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06BE2-CB97-42F7-82D2-E348EBEB7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4690"/>
            <a:ext cx="2376036" cy="23923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 heno\Desktop\IMG_20170827_115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" contrast="3000"/>
          </a:blip>
          <a:srcRect/>
          <a:stretch>
            <a:fillRect/>
          </a:stretch>
        </p:blipFill>
        <p:spPr bwMode="auto">
          <a:xfrm>
            <a:off x="827584" y="549275"/>
            <a:ext cx="6912768" cy="590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 heno\Desktop\IMG_20170827_115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6768752" cy="583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ar-SA" dirty="0"/>
              <a:t>  المسجد الأقصى المبارك أحد المساجد الثلاثةِ الَّتي تُشدُّ الرِّحال إليها, وهو مسرى النبي (صلى الله عليهِ وسلمْ) وَ معراجهُ إلى السمواتِ العلا , وهو أَ يضاً القبلةُ الأولى للمسلمينَ, و أرضهُ مباركةٌ ,وما حولها مباركٌ . </a:t>
            </a:r>
            <a:endParaRPr lang="ar-JO" dirty="0"/>
          </a:p>
        </p:txBody>
      </p:sp>
      <p:pic>
        <p:nvPicPr>
          <p:cNvPr id="6" name="Picture 5" descr="419016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756084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>
              <a:buNone/>
            </a:pPr>
            <a:endParaRPr lang="ar-SA" dirty="0"/>
          </a:p>
          <a:p>
            <a:r>
              <a:rPr lang="ar-SA" dirty="0"/>
              <a:t> ظلَّ المسجدُ أسيراً نحو قرنٍ منَ الزمانِ , حتّى حرَّرهُ صلاح الدّين الأيوبيُّ , الذي كانَ مثلاً للقائِدِ في حُسنِ مُعاملةِ الأسرى والسُّكّانِ.</a:t>
            </a:r>
            <a:endParaRPr lang="ar-JO" dirty="0"/>
          </a:p>
        </p:txBody>
      </p:sp>
      <p:pic>
        <p:nvPicPr>
          <p:cNvPr id="4" name="Picture 3" descr="1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7344816" cy="4104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601F6E-E6E9-40F4-807C-219A61DB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1741191" cy="1753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ar-SA" dirty="0"/>
              <a:t>وفي العصرِ الحديثِ يتعرضُ المَسجد المباركُ لاعْتداءاتٍ كَثيرة من الصهاينة المحتلّينَ؛ ومنها إعاقة دخول المصلين , أمّا البناءُ فإنهُ يتعرضُ للتَّخريب والتَّهديد بالهدمِ. </a:t>
            </a:r>
            <a:endParaRPr lang="ar-JO" dirty="0"/>
          </a:p>
        </p:txBody>
      </p:sp>
      <p:pic>
        <p:nvPicPr>
          <p:cNvPr id="4" name="Picture 3" descr="018173306635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6228184" cy="3984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r>
              <a:rPr lang="ar-SA" dirty="0"/>
              <a:t>       ومن جَرائمهم بحقِّ المسجد الأقصى المُبارك, تعمدهم حرقهُ عام ألفٍ وتسعمئةٍ وستّينَ, وقد طال الحريق المنبر الَّذي نقلهُ صلاح الدين الأيوبي  من دمشق إلى القدس بعد أن حرَّرها من الفرنجةِ , لكنَّ الهاشميّينَ  أعادوا  صنُع المنبر من جديدٍ .</a:t>
            </a:r>
            <a:endParaRPr lang="ar-JO" dirty="0"/>
          </a:p>
        </p:txBody>
      </p:sp>
      <p:pic>
        <p:nvPicPr>
          <p:cNvPr id="4" name="Picture 3" descr="aqsa_fi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7128792" cy="3733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ar-SA" dirty="0"/>
              <a:t>  ما انقطع الهاشميون عن خدمةِ الأقصى المبارك, وما زال الإعمار الهاشميُّ للمسجدِ الأقصى للمسجدِ متو اصلاً حتى اليوم . </a:t>
            </a:r>
            <a:endParaRPr lang="ar-JO" dirty="0"/>
          </a:p>
        </p:txBody>
      </p:sp>
      <p:pic>
        <p:nvPicPr>
          <p:cNvPr id="5" name="Picture 4" descr="c5f9229cca913d3ed3401e07259540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624735" cy="43883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9600" dirty="0"/>
              <a:t>الأسئلة</a:t>
            </a:r>
            <a:endParaRPr lang="ar-JO" sz="9600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2627784" cy="547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7F9DD-0F13-49EB-BBE9-D76DA7B0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16" y="2852936"/>
            <a:ext cx="2749303" cy="2768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r"/>
            <a:r>
              <a:rPr lang="ar-SA" sz="3200" dirty="0">
                <a:solidFill>
                  <a:schemeClr val="tx2">
                    <a:lumMod val="75000"/>
                  </a:schemeClr>
                </a:solidFill>
              </a:rPr>
              <a:t>اختر المعنى المناسب في ما تحته خط :</a:t>
            </a:r>
            <a:endParaRPr lang="ar-JO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dirty="0"/>
              <a:t>-</a:t>
            </a:r>
            <a:r>
              <a:rPr lang="ar-SA" b="1" u="sng" dirty="0"/>
              <a:t>تشد الرِّحال </a:t>
            </a:r>
            <a:r>
              <a:rPr lang="ar-SA" dirty="0"/>
              <a:t>إلى المسجد.....         البناء والإصلاح 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/>
              <a:t>-ما زال </a:t>
            </a:r>
            <a:r>
              <a:rPr lang="ar-SA" b="1" u="sng" dirty="0"/>
              <a:t>الإعمار </a:t>
            </a:r>
            <a:r>
              <a:rPr lang="ar-SA" dirty="0"/>
              <a:t>الهاشمي ........               منع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/>
              <a:t>-يحاول الصهاينة </a:t>
            </a:r>
            <a:r>
              <a:rPr lang="ar-SA" b="1" u="sng" dirty="0"/>
              <a:t>إعاقة </a:t>
            </a:r>
            <a:r>
              <a:rPr lang="ar-SA" dirty="0"/>
              <a:t>دخول.....       يسافر النّاسُ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JO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35696" y="1484784"/>
            <a:ext cx="2016224" cy="3816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339752" y="1916832"/>
            <a:ext cx="115212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051720" y="3789040"/>
            <a:ext cx="151216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اختار الكلمه المناسبه للمعنى 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b="1" dirty="0"/>
              <a:t>(مِعراج , مَسرى )</a:t>
            </a:r>
          </a:p>
          <a:p>
            <a:r>
              <a:rPr lang="ar-SA" sz="4000" b="1" u="sng" dirty="0"/>
              <a:t> 1- خروج النبي ليلاً ........ </a:t>
            </a:r>
          </a:p>
          <a:p>
            <a:pPr algn="ctr">
              <a:buNone/>
            </a:pPr>
            <a:r>
              <a:rPr lang="ar-SA" sz="4000" b="1" dirty="0"/>
              <a:t> مسرى</a:t>
            </a:r>
          </a:p>
          <a:p>
            <a:endParaRPr lang="ar-SA" sz="4000" b="1" dirty="0"/>
          </a:p>
          <a:p>
            <a:r>
              <a:rPr lang="ar-SA" sz="4000" b="1" dirty="0"/>
              <a:t>2- </a:t>
            </a:r>
            <a:r>
              <a:rPr lang="ar-SA" sz="4000" b="1" u="sng" dirty="0"/>
              <a:t>صعود إلى السموات .......</a:t>
            </a:r>
          </a:p>
          <a:p>
            <a:pPr algn="ctr">
              <a:buNone/>
            </a:pPr>
            <a:r>
              <a:rPr lang="ar-SA" sz="4000" b="1" dirty="0"/>
              <a:t>معراج </a:t>
            </a:r>
            <a:endParaRPr lang="ar-JO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5642</TotalTime>
  <Words>252</Words>
  <Application>Microsoft Office PowerPoint</Application>
  <PresentationFormat>On-screen Show (4:3)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Tahoma</vt:lpstr>
      <vt:lpstr>Trebuchet MS</vt:lpstr>
      <vt:lpstr>Wingdings</vt:lpstr>
      <vt:lpstr>Wingdings 2</vt:lpstr>
      <vt:lpstr>Opulent</vt:lpstr>
      <vt:lpstr>المسجد الأقصى المبارك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الأسئلة</vt:lpstr>
      <vt:lpstr>اختر المعنى المناسب في ما تحته خط :</vt:lpstr>
      <vt:lpstr>اختار الكلمه المناسبه للمعنى :</vt:lpstr>
      <vt:lpstr>فرق في المعنى 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المسجد الأقصى المبارك</dc:title>
  <dc:creator>dell heno</dc:creator>
  <cp:lastModifiedBy>Owner</cp:lastModifiedBy>
  <cp:revision>21</cp:revision>
  <dcterms:created xsi:type="dcterms:W3CDTF">2017-08-21T09:39:43Z</dcterms:created>
  <dcterms:modified xsi:type="dcterms:W3CDTF">2017-10-31T12:11:02Z</dcterms:modified>
</cp:coreProperties>
</file>