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8D3F5-5136-4AEC-A9A4-AB24D2DD2A64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FB59-CCD8-4EFD-91F2-0733554E1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67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8D3F5-5136-4AEC-A9A4-AB24D2DD2A64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FB59-CCD8-4EFD-91F2-0733554E1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4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8D3F5-5136-4AEC-A9A4-AB24D2DD2A64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FB59-CCD8-4EFD-91F2-0733554E1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3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8D3F5-5136-4AEC-A9A4-AB24D2DD2A64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FB59-CCD8-4EFD-91F2-0733554E1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39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8D3F5-5136-4AEC-A9A4-AB24D2DD2A64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FB59-CCD8-4EFD-91F2-0733554E1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49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8D3F5-5136-4AEC-A9A4-AB24D2DD2A64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FB59-CCD8-4EFD-91F2-0733554E1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68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8D3F5-5136-4AEC-A9A4-AB24D2DD2A64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FB59-CCD8-4EFD-91F2-0733554E1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8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8D3F5-5136-4AEC-A9A4-AB24D2DD2A64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FB59-CCD8-4EFD-91F2-0733554E1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25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8D3F5-5136-4AEC-A9A4-AB24D2DD2A64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FB59-CCD8-4EFD-91F2-0733554E1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00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8D3F5-5136-4AEC-A9A4-AB24D2DD2A64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FB59-CCD8-4EFD-91F2-0733554E1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8D3F5-5136-4AEC-A9A4-AB24D2DD2A64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FB59-CCD8-4EFD-91F2-0733554E1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82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8D3F5-5136-4AEC-A9A4-AB24D2DD2A64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4FB59-CCD8-4EFD-91F2-0733554E1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686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&#1575;&#1604;&#1578;&#1593;&#1604;&#1610;&#1605;.mp4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7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hyperlink" Target="&#1587;&#1604;&#1591;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870210"/>
          </a:xfrm>
        </p:spPr>
        <p:txBody>
          <a:bodyPr>
            <a:normAutofit fontScale="90000"/>
          </a:bodyPr>
          <a:lstStyle/>
          <a:p>
            <a:r>
              <a:rPr lang="ar-JO" sz="7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النهضة التعليمية والثقافية في الأردن </a:t>
            </a:r>
            <a:endParaRPr lang="en-US" sz="7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" y="1992574"/>
            <a:ext cx="10645253" cy="461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2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ar-SA" dirty="0"/>
              <a:t>الفصل الثاني : النهضة التعليمية وا لثقافية في الاردن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2" y="2846921"/>
            <a:ext cx="6267450" cy="3810000"/>
          </a:xfrm>
        </p:spPr>
      </p:pic>
      <p:sp>
        <p:nvSpPr>
          <p:cNvPr id="4" name="Cloud Callout 3"/>
          <p:cNvSpPr/>
          <p:nvPr/>
        </p:nvSpPr>
        <p:spPr>
          <a:xfrm>
            <a:off x="6564573" y="1897039"/>
            <a:ext cx="4626591" cy="311168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/>
              <a:t>علل.تطور منظومة التعليم لدى الدول العربية الشقيقة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9460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155" y="406068"/>
            <a:ext cx="10515600" cy="576571"/>
          </a:xfrm>
        </p:spPr>
        <p:txBody>
          <a:bodyPr>
            <a:normAutofit fontScale="90000"/>
          </a:bodyPr>
          <a:lstStyle/>
          <a:p>
            <a:pPr algn="ctr"/>
            <a:r>
              <a:rPr lang="ar-SA" dirty="0">
                <a:solidFill>
                  <a:srgbClr val="FF0000"/>
                </a:solidFill>
              </a:rPr>
              <a:t>اولا : تطوير التعليم في </a:t>
            </a:r>
            <a:r>
              <a:rPr lang="ar-SA" dirty="0" smtClean="0">
                <a:solidFill>
                  <a:srgbClr val="FF0000"/>
                </a:solidFill>
              </a:rPr>
              <a:t>الاردن</a:t>
            </a:r>
            <a:r>
              <a:rPr lang="ar-JO" dirty="0" smtClean="0">
                <a:solidFill>
                  <a:srgbClr val="FF0000"/>
                </a:solidFill>
              </a:rPr>
              <a:t/>
            </a:r>
            <a:br>
              <a:rPr lang="ar-JO" dirty="0" smtClean="0">
                <a:solidFill>
                  <a:srgbClr val="FF0000"/>
                </a:solidFill>
              </a:rPr>
            </a:br>
            <a:r>
              <a:rPr lang="ar-JO" dirty="0" smtClean="0">
                <a:solidFill>
                  <a:srgbClr val="FF0000"/>
                </a:solidFill>
              </a:rPr>
              <a:t>تحدثي عن ص169 من الصور التالية «التعليم قبل الاستقلال « </a:t>
            </a:r>
            <a:r>
              <a:rPr lang="ar-SA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113" y="1388897"/>
            <a:ext cx="2759865" cy="295109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27" y="1388897"/>
            <a:ext cx="3216750" cy="2316060"/>
          </a:xfrm>
          <a:prstGeom prst="rect">
            <a:avLst/>
          </a:prstGeom>
        </p:spPr>
      </p:pic>
      <p:pic>
        <p:nvPicPr>
          <p:cNvPr id="8" name="Picture 7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19" y="1403603"/>
            <a:ext cx="3068472" cy="23013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813" y="3857024"/>
            <a:ext cx="2533864" cy="28352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922" y="4111215"/>
            <a:ext cx="3948741" cy="222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4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JO" dirty="0" smtClean="0">
                <a:solidFill>
                  <a:srgbClr val="0070C0"/>
                </a:solidFill>
              </a:rPr>
              <a:t>التعليم بعد الاستقلال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ar-SA" dirty="0"/>
              <a:t>كم عدد المدارس بالاردن بعد الاستقلال </a:t>
            </a:r>
            <a:endParaRPr lang="ar-JO" dirty="0" smtClean="0"/>
          </a:p>
          <a:p>
            <a:pPr marL="0" indent="0" algn="r">
              <a:buNone/>
            </a:pPr>
            <a:r>
              <a:rPr lang="ar-SA" dirty="0" smtClean="0"/>
              <a:t>فسر </a:t>
            </a:r>
            <a:r>
              <a:rPr lang="ar-SA" dirty="0"/>
              <a:t>كانت المدارس محدودة بعد </a:t>
            </a:r>
            <a:r>
              <a:rPr lang="ar-SA" dirty="0" smtClean="0"/>
              <a:t>الاستق</a:t>
            </a:r>
            <a:r>
              <a:rPr lang="ar-JO" dirty="0" smtClean="0"/>
              <a:t>ل</a:t>
            </a:r>
            <a:r>
              <a:rPr lang="ar-SA" dirty="0" smtClean="0"/>
              <a:t>ال:</a:t>
            </a:r>
            <a:r>
              <a:rPr lang="ar-JO" dirty="0" smtClean="0"/>
              <a:t> من الصور</a:t>
            </a:r>
            <a:r>
              <a:rPr lang="ar-SA" dirty="0" smtClean="0"/>
              <a:t> </a:t>
            </a:r>
            <a:endParaRPr lang="en-US" dirty="0"/>
          </a:p>
          <a:p>
            <a:pPr algn="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02" y="3207602"/>
            <a:ext cx="2663304" cy="2024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219" y="3207602"/>
            <a:ext cx="1929238" cy="2555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37" y="3207602"/>
            <a:ext cx="3659649" cy="205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3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ar-SA" dirty="0"/>
              <a:t>س7: ما دور كل من أ- الاردنيون ب-  البلديات و المجالس القروية  في نشر التعليم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0" y="2371536"/>
            <a:ext cx="6424532" cy="4351338"/>
          </a:xfrm>
        </p:spPr>
      </p:pic>
    </p:spTree>
    <p:extLst>
      <p:ext uri="{BB962C8B-B14F-4D97-AF65-F5344CB8AC3E}">
        <p14:creationId xmlns:p14="http://schemas.microsoft.com/office/powerpoint/2010/main" val="3251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JO" dirty="0" smtClean="0"/>
              <a:t>اجيبي عما يلي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8329"/>
            <a:ext cx="10515600" cy="4351338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dirty="0"/>
              <a:t>س8) علل تقديم البلديات و المجالس القروية بقطع اراضي لوزارة التربية و التعليم ؟</a:t>
            </a:r>
            <a:endParaRPr lang="en-US" dirty="0"/>
          </a:p>
          <a:p>
            <a:pPr marL="0" indent="0" algn="r" rtl="1">
              <a:buNone/>
            </a:pPr>
            <a:r>
              <a:rPr lang="ar-SA" dirty="0" smtClean="0"/>
              <a:t>س9</a:t>
            </a:r>
            <a:r>
              <a:rPr lang="ar-SA" dirty="0"/>
              <a:t>) عدد ابرز الجامعات التي درسوا فيها الاردنين خارج الاردن؟ و على ماذا يدل ذلك </a:t>
            </a:r>
            <a:r>
              <a:rPr lang="ar-SA" dirty="0">
                <a:solidFill>
                  <a:srgbClr val="FFC000"/>
                </a:solidFill>
              </a:rPr>
              <a:t>؟(</a:t>
            </a:r>
            <a:r>
              <a:rPr lang="ar-SA" dirty="0" smtClean="0">
                <a:solidFill>
                  <a:srgbClr val="FFC000"/>
                </a:solidFill>
              </a:rPr>
              <a:t>و/ش/2017)</a:t>
            </a:r>
            <a:endParaRPr lang="ar-JO" dirty="0">
              <a:solidFill>
                <a:srgbClr val="FFC000"/>
              </a:solidFill>
            </a:endParaRPr>
          </a:p>
          <a:p>
            <a:pPr marL="0" indent="0" algn="r" rtl="1">
              <a:buNone/>
            </a:pPr>
            <a:r>
              <a:rPr lang="ar-SA" dirty="0" smtClean="0"/>
              <a:t>س10</a:t>
            </a:r>
            <a:r>
              <a:rPr lang="ar-SA" dirty="0"/>
              <a:t>) ما الجراءات التعليمية التي حدثت بعد دستور 1952م ؟</a:t>
            </a:r>
            <a:endParaRPr lang="en-US" dirty="0"/>
          </a:p>
          <a:p>
            <a:pPr marL="0" indent="0" algn="r" rtl="1">
              <a:buNone/>
            </a:pPr>
            <a:r>
              <a:rPr lang="ar-SA" dirty="0" smtClean="0"/>
              <a:t>س11</a:t>
            </a:r>
            <a:r>
              <a:rPr lang="ar-SA" dirty="0"/>
              <a:t>) من مظاهر تطور التعليم في عهد الملك حسين بن طلال؟ </a:t>
            </a:r>
            <a:endParaRPr lang="en-US" dirty="0"/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598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8991"/>
            <a:ext cx="10515600" cy="721697"/>
          </a:xfrm>
        </p:spPr>
        <p:txBody>
          <a:bodyPr>
            <a:normAutofit fontScale="90000"/>
          </a:bodyPr>
          <a:lstStyle/>
          <a:p>
            <a:pPr algn="ctr" rtl="1">
              <a:lnSpc>
                <a:spcPct val="100000"/>
              </a:lnSpc>
            </a:pPr>
            <a:r>
              <a:rPr lang="ar-SA" sz="2700" b="1" dirty="0">
                <a:solidFill>
                  <a:schemeClr val="accent1">
                    <a:lumMod val="75000"/>
                  </a:schemeClr>
                </a:solidFill>
              </a:rPr>
              <a:t>س12) من مظاهر تطور التعليم في عهد الملك عبدالله الثاني ؟</a:t>
            </a: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ar-SA" sz="2700" b="1" dirty="0">
                <a:solidFill>
                  <a:schemeClr val="accent1">
                    <a:lumMod val="75000"/>
                  </a:schemeClr>
                </a:solidFill>
              </a:rPr>
              <a:t>- وضح تطور التعليم لكل من أ. المدارس  ب. الطلاب ج. المعلمين  د. التعليم العالي بعهد الملك عبد الله الثاني ؟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6" y="2524835"/>
            <a:ext cx="2566490" cy="18192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578" y="2524835"/>
            <a:ext cx="3747828" cy="21081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10" y="4632988"/>
            <a:ext cx="3433550" cy="19313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906" y="2337818"/>
            <a:ext cx="240030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3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137</Words>
  <Application>Microsoft Office PowerPoint</Application>
  <PresentationFormat>Widescreen</PresentationFormat>
  <Paragraphs>14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 Unicode MS</vt:lpstr>
      <vt:lpstr>Arial</vt:lpstr>
      <vt:lpstr>Calibri</vt:lpstr>
      <vt:lpstr>Calibri Light</vt:lpstr>
      <vt:lpstr>Times New Roman</vt:lpstr>
      <vt:lpstr>Office Theme</vt:lpstr>
      <vt:lpstr>النهضة التعليمية والثقافية في الأردن </vt:lpstr>
      <vt:lpstr>الفصل الثاني : النهضة التعليمية وا لثقافية في الاردن  </vt:lpstr>
      <vt:lpstr>اولا : تطوير التعليم في الاردن تحدثي عن ص169 من الصور التالية «التعليم قبل الاستقلال «   </vt:lpstr>
      <vt:lpstr>التعليم بعد الاستقلال </vt:lpstr>
      <vt:lpstr>س7: ما دور كل من أ- الاردنيون ب-  البلديات و المجالس القروية  في نشر التعليم  </vt:lpstr>
      <vt:lpstr>اجيبي عما يلي </vt:lpstr>
      <vt:lpstr>س12) من مظاهر تطور التعليم في عهد الملك عبدالله الثاني ؟ - وضح تطور التعليم لكل من أ. المدارس  ب. الطلاب ج. المعلمين  د. التعليم العالي بعهد الملك عبد الله الثاني ؟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النهضة التعليمية والثقافية في الأردن </dc:title>
  <dc:creator>neda'a</dc:creator>
  <cp:lastModifiedBy>neda'a</cp:lastModifiedBy>
  <cp:revision>8</cp:revision>
  <dcterms:created xsi:type="dcterms:W3CDTF">2018-04-02T10:51:54Z</dcterms:created>
  <dcterms:modified xsi:type="dcterms:W3CDTF">2018-04-03T01:36:13Z</dcterms:modified>
</cp:coreProperties>
</file>