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C850ACF-2AB0-4489-A6AE-BA2176B912CD}" type="datetimeFigureOut">
              <a:rPr lang="ar-JO" smtClean="0"/>
              <a:t>11/02/1439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J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2D96276-4072-4659-B6D1-43CEFE68E08A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مكتبةُ بيتِ الحِكمةِ </a:t>
            </a:r>
            <a:endParaRPr lang="ar-JO" dirty="0"/>
          </a:p>
        </p:txBody>
      </p:sp>
      <p:pic>
        <p:nvPicPr>
          <p:cNvPr id="2050" name="Picture 2" descr="C:\Users\dell heno\Desktop\صور الدروس\images (3).jpg"/>
          <p:cNvPicPr>
            <a:picLocks noChangeAspect="1" noChangeArrowheads="1"/>
          </p:cNvPicPr>
          <p:nvPr/>
        </p:nvPicPr>
        <p:blipFill>
          <a:blip r:embed="rId2" cstate="print">
            <a:lum bright="-28000"/>
          </a:blip>
          <a:srcRect/>
          <a:stretch>
            <a:fillRect/>
          </a:stretch>
        </p:blipFill>
        <p:spPr bwMode="auto">
          <a:xfrm>
            <a:off x="1475656" y="3284984"/>
            <a:ext cx="5760640" cy="331236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623DE4-81C7-49DA-BBD9-D2D8B645AA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80" y="-459432"/>
            <a:ext cx="2173239" cy="21881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4665"/>
            <a:ext cx="7772400" cy="1800200"/>
          </a:xfrm>
        </p:spPr>
        <p:txBody>
          <a:bodyPr>
            <a:normAutofit/>
          </a:bodyPr>
          <a:lstStyle/>
          <a:p>
            <a:pPr algn="r"/>
            <a:r>
              <a:rPr lang="ar-SA" sz="2400" dirty="0">
                <a:solidFill>
                  <a:schemeClr val="tx1"/>
                </a:solidFill>
              </a:rPr>
              <a:t>. اهتمَ العربُ والمسلمونَ بالعلمِ والعلماءِ , فظهرت المكتباتُ في التاريخِ العربيِّ والإسلاميِّ.ومن أشهر تلك المكتباتِ بيتُ الحكمةِ في بغدادَ الَّتي أسسها الخليفةُ العباسيُّ هارونُ الرشيدُ و ثم ازدهرتْ ازدهاراً كبيراً في عهد المأمون .</a:t>
            </a:r>
            <a:endParaRPr lang="ar-JO" sz="24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636912"/>
            <a:ext cx="7772400" cy="2592288"/>
          </a:xfrm>
        </p:spPr>
        <p:txBody>
          <a:bodyPr/>
          <a:lstStyle/>
          <a:p>
            <a:br>
              <a:rPr lang="ar-SA" b="1" dirty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dell heno\Desktop\صور الدروس\0212_md_13519093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24944"/>
            <a:ext cx="4104456" cy="3456384"/>
          </a:xfrm>
          <a:prstGeom prst="rect">
            <a:avLst/>
          </a:prstGeom>
          <a:noFill/>
        </p:spPr>
      </p:pic>
      <p:pic>
        <p:nvPicPr>
          <p:cNvPr id="7" name="~PP970.WAV">
            <a:hlinkClick r:id="" action="ppaction://media"/>
          </p:cNvPr>
          <p:cNvPicPr>
            <a:picLocks noRot="1" noChangeAspect="1"/>
          </p:cNvPicPr>
          <p:nvPr>
            <a:wavAudioFile r:embed="rId1" name="~PP970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60648"/>
            <a:ext cx="7772400" cy="5759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/>
              <a:t>        بقيت هذهِ المكتبةُ أعظم دور العلم نحو خمسةِ قرونٍ وحوت عدداً ضخماً من المجلداتِ وكان فيها قسمٌ لكل علمٍ من العلوم ؛ كافقهِ والطب </a:t>
            </a:r>
            <a:r>
              <a:rPr lang="ar-SA" sz="2400" dirty="0"/>
              <a:t>.</a:t>
            </a:r>
          </a:p>
          <a:p>
            <a:pPr>
              <a:buNone/>
            </a:pPr>
            <a:r>
              <a:rPr lang="ar-SA" dirty="0"/>
              <a:t>   عمل في المكتبةِ مئاتُ الموظفينَ الذينَ قاموا على ادارتها و رعايتها ,</a:t>
            </a:r>
          </a:p>
          <a:p>
            <a:pPr>
              <a:buNone/>
            </a:pPr>
            <a:r>
              <a:rPr lang="ar-SA" dirty="0"/>
              <a:t>    من :نساخينَ , وباحثين , ومناولينَ , ومترجمينَ .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/>
              <a:t>         وقد أرسل الخلفاءُ المترجمين والباحثينَ إلى أصقاع الأرضِ لجمع لكتب ِ العلميةِ ونقلها إلى المكتبة وترجمة الأجنبيةِ منها إلى العربية.            أخرى لحلقات النقاش ,كما كان فيها غرفٌ للترفية والأكل والشرب , وغرف ق لأقامة طلاب العلم .</a:t>
            </a:r>
          </a:p>
          <a:p>
            <a:pPr>
              <a:buNone/>
            </a:pPr>
            <a:endParaRPr lang="ar-SA" dirty="0"/>
          </a:p>
          <a:p>
            <a:pPr>
              <a:buNone/>
            </a:pPr>
            <a:r>
              <a:rPr lang="ar-SA" dirty="0"/>
              <a:t>       وحين هاجم التتار بغداد خربوا المكتبة وألقوا كتبها في نهر دجلة ؛ فتحول لون مياهه إلى الاسود من أثر المداد وقيل إنَّ الناسَ كانوا يعبرونَ من فوق المجلدات من ضفةٍ إلى أُخرى .</a:t>
            </a:r>
            <a:endParaRPr lang="ar-JO" dirty="0"/>
          </a:p>
          <a:p>
            <a:endParaRPr lang="ar-JO" dirty="0"/>
          </a:p>
        </p:txBody>
      </p:sp>
      <p:pic>
        <p:nvPicPr>
          <p:cNvPr id="6" name="~PP95.WAV">
            <a:hlinkClick r:id="" action="ppaction://media"/>
          </p:cNvPr>
          <p:cNvPicPr>
            <a:picLocks noRot="1" noChangeAspect="1"/>
          </p:cNvPicPr>
          <p:nvPr>
            <a:wavAudioFile r:embed="rId1" name="~PP9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8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 heno\Desktop\صور الدروس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136E49-CC9B-404D-937E-B915AB06A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387424"/>
            <a:ext cx="1517818" cy="15282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70827_115813.jpg"/>
          <p:cNvPicPr>
            <a:picLocks noChangeAspect="1"/>
          </p:cNvPicPr>
          <p:nvPr/>
        </p:nvPicPr>
        <p:blipFill>
          <a:blip r:embed="rId2" cstate="print">
            <a:lum bright="-31000" contrast="58000"/>
          </a:blip>
          <a:stretch>
            <a:fillRect/>
          </a:stretch>
        </p:blipFill>
        <p:spPr>
          <a:xfrm>
            <a:off x="899592" y="0"/>
            <a:ext cx="756084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70827_115822.jpg"/>
          <p:cNvPicPr>
            <a:picLocks noChangeAspect="1"/>
          </p:cNvPicPr>
          <p:nvPr/>
        </p:nvPicPr>
        <p:blipFill>
          <a:blip r:embed="rId2" cstate="print">
            <a:lum bright="-14000" contrast="29000"/>
          </a:blip>
          <a:stretch>
            <a:fillRect/>
          </a:stretch>
        </p:blipFill>
        <p:spPr>
          <a:xfrm>
            <a:off x="1043608" y="0"/>
            <a:ext cx="7344816" cy="66933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827_115828.jpg"/>
          <p:cNvPicPr>
            <a:picLocks noChangeAspect="1"/>
          </p:cNvPicPr>
          <p:nvPr/>
        </p:nvPicPr>
        <p:blipFill>
          <a:blip r:embed="rId2" cstate="print">
            <a:lum bright="-25000" contrast="19000"/>
          </a:blip>
          <a:stretch>
            <a:fillRect/>
          </a:stretch>
        </p:blipFill>
        <p:spPr>
          <a:xfrm>
            <a:off x="1043608" y="0"/>
            <a:ext cx="73448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827_115837.jpg"/>
          <p:cNvPicPr>
            <a:picLocks noChangeAspect="1"/>
          </p:cNvPicPr>
          <p:nvPr/>
        </p:nvPicPr>
        <p:blipFill>
          <a:blip r:embed="rId2" cstate="print">
            <a:lum bright="-14000" contrast="26000"/>
          </a:blip>
          <a:stretch>
            <a:fillRect/>
          </a:stretch>
        </p:blipFill>
        <p:spPr>
          <a:xfrm>
            <a:off x="2000250" y="0"/>
            <a:ext cx="6244158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63E85E-AFE8-49B0-A316-353F396E2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996952"/>
            <a:ext cx="1803891" cy="18162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0170827_115901.jpg"/>
          <p:cNvPicPr>
            <a:picLocks noChangeAspect="1"/>
          </p:cNvPicPr>
          <p:nvPr/>
        </p:nvPicPr>
        <p:blipFill>
          <a:blip r:embed="rId2" cstate="print">
            <a:lum bright="-18000" contrast="50000"/>
          </a:blip>
          <a:stretch>
            <a:fillRect/>
          </a:stretch>
        </p:blipFill>
        <p:spPr>
          <a:xfrm>
            <a:off x="1331640" y="0"/>
            <a:ext cx="6768752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89</TotalTime>
  <Words>164</Words>
  <Application>Microsoft Office PowerPoint</Application>
  <PresentationFormat>On-screen Show (4:3)</PresentationFormat>
  <Paragraphs>10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Franklin Gothic Book</vt:lpstr>
      <vt:lpstr>Perpetua</vt:lpstr>
      <vt:lpstr>Tahoma</vt:lpstr>
      <vt:lpstr>Times New Roman</vt:lpstr>
      <vt:lpstr>Wingdings 2</vt:lpstr>
      <vt:lpstr>Equity</vt:lpstr>
      <vt:lpstr>مكتبةُ بيتِ الحِكمةِ </vt:lpstr>
      <vt:lpstr>. اهتمَ العربُ والمسلمونَ بالعلمِ والعلماءِ , فظهرت المكتباتُ في التاريخِ العربيِّ والإسلاميِّ.ومن أشهر تلك المكتباتِ بيتُ الحكمةِ في بغدادَ الَّتي أسسها الخليفةُ العباسيُّ هارونُ الرشيدُ و ثم ازدهرتْ ازدهاراً كبيراً في عهد المأمون 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مكتبةُ بيتِ الحِكمةِ</dc:title>
  <dc:creator>dell heno</dc:creator>
  <cp:lastModifiedBy>Owner</cp:lastModifiedBy>
  <cp:revision>11</cp:revision>
  <dcterms:created xsi:type="dcterms:W3CDTF">2017-09-04T07:55:16Z</dcterms:created>
  <dcterms:modified xsi:type="dcterms:W3CDTF">2017-10-31T11:59:36Z</dcterms:modified>
</cp:coreProperties>
</file>