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58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7E2C99-A64D-4A18-80E0-5D0A1B82EC05}" type="datetimeFigureOut">
              <a:rPr lang="ar-JO" smtClean="0"/>
              <a:pPr/>
              <a:t>12/02/1439</a:t>
            </a:fld>
            <a:endParaRPr lang="ar-J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B1B65B-4B03-41E1-A0F3-D7B9C4BA90FB}" type="slidenum">
              <a:rPr lang="ar-JO" smtClean="0"/>
              <a:pPr/>
              <a:t>‹#›</a:t>
            </a:fld>
            <a:endParaRPr lang="ar-J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1872208"/>
          </a:xfrm>
        </p:spPr>
        <p:txBody>
          <a:bodyPr>
            <a:normAutofit/>
          </a:bodyPr>
          <a:lstStyle/>
          <a:p>
            <a:pPr algn="ctr"/>
            <a:r>
              <a:rPr lang="ar-SA" sz="9600" b="1" dirty="0">
                <a:solidFill>
                  <a:schemeClr val="bg1"/>
                </a:solidFill>
              </a:rPr>
              <a:t>جاء الشتاء  </a:t>
            </a:r>
            <a:endParaRPr lang="ar-JO" sz="96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001B_Korea_A034_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11760" y="1556792"/>
            <a:ext cx="4320480" cy="25922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solidFill>
                  <a:schemeClr val="bg1"/>
                </a:solidFill>
              </a:rPr>
              <a:t>جاءَ الشِّتاءُ</a:t>
            </a:r>
            <a:endParaRPr lang="ar-JO" sz="80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B552CC-6A54-4A99-94FA-28F75C791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-160063"/>
            <a:ext cx="2706428" cy="27249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70821_11185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" contrast="30000"/>
          </a:blip>
          <a:stretch>
            <a:fillRect/>
          </a:stretch>
        </p:blipFill>
        <p:spPr>
          <a:xfrm>
            <a:off x="1043608" y="908720"/>
            <a:ext cx="7056783" cy="568863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0170821_11191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9000" contrast="14000"/>
          </a:blip>
          <a:stretch>
            <a:fillRect/>
          </a:stretch>
        </p:blipFill>
        <p:spPr>
          <a:xfrm>
            <a:off x="683568" y="1052736"/>
            <a:ext cx="7272807" cy="527186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70821_11192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55576" y="1196752"/>
            <a:ext cx="7848871" cy="5328591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70821_11194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2000" contrast="43000"/>
          </a:blip>
          <a:stretch>
            <a:fillRect/>
          </a:stretch>
        </p:blipFill>
        <p:spPr>
          <a:xfrm>
            <a:off x="1009650" y="981075"/>
            <a:ext cx="7124700" cy="534352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ar-SA" sz="8000" dirty="0"/>
              <a:t>المدفأة</a:t>
            </a:r>
            <a:endParaRPr lang="ar-JO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    استعدَّتِ الْعائِلةُ لِاستقبالِ الشِّتاءِ الْقارسِ بما يتوافرُ لَديها ِمن الألبسةِ الصوفيةِ الثقيلة , وحرصت على افتناء مدفأةٍ آمنةِ</a:t>
            </a:r>
            <a:endParaRPr lang="ar-JO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996952"/>
            <a:ext cx="7416824" cy="3663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r>
              <a:rPr lang="ar-SA" dirty="0"/>
              <a:t>وفي يومِ اشتدَّ البردُ أشعلت الأمُّ المدفأة,ووضعتها في مكان آمنٍ ؛ كي لا تتعرض للسقوط في أثناءِ تحرك أَ فراد العائله داخل الغرفة , وطلبت إليهم أن يظلوا بعيدين عن لهب المدفأةِ , وأن  يبعدوا عنها الأشياءَ القابلة  للاشتعال من :أقمشة , كتب ٍ , وألعابٍ , وغير ذلك , ثُمَّ أخبرت ابنها تامراً أن يفتحَ باب َ الغرفةِ من حيناَ إلى أخرَ .</a:t>
            </a:r>
            <a:endParaRPr lang="ar-JO" dirty="0"/>
          </a:p>
        </p:txBody>
      </p:sp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429000"/>
            <a:ext cx="4032448" cy="30129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ar-SA" dirty="0"/>
              <a:t> شعرَ أفرادُ العائلةِ  بالدفئِ يتسلل إلى أجسامهم , و أحسوا بالنعاسِ بعدَ أن قَضَوْا وقتاَ مُمتعاً في المُمازحةِ والمذاكرةِ وتناولِ المشروابت الساخنة . وحين أرادوا النومَ أحكمَ الأبو إغلاق المدفأة إحكاماّ جيداً وتمنى للجميعِ نوماً هنيئاً وأحلاماً سعيدةً .</a:t>
            </a:r>
            <a:endParaRPr lang="ar-JO" dirty="0"/>
          </a:p>
        </p:txBody>
      </p:sp>
      <p:pic>
        <p:nvPicPr>
          <p:cNvPr id="4" name="Picture 3" descr="دفاي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852936"/>
            <a:ext cx="6000750" cy="35010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16800"/>
          </a:xfrm>
        </p:spPr>
        <p:txBody>
          <a:bodyPr>
            <a:normAutofit/>
          </a:bodyPr>
          <a:lstStyle/>
          <a:p>
            <a:pPr algn="r"/>
            <a:r>
              <a:rPr lang="ar-SA" sz="3600" b="1" dirty="0">
                <a:solidFill>
                  <a:schemeClr val="tx1"/>
                </a:solidFill>
              </a:rPr>
              <a:t>اشترى الأبو طفايةَ الحريقِ, وعَلقها في مكانٍ بارزٍ في البيتِ بعدَ أن تدربَ أَفرادَ العائلةِ على استعمالها استعمالاً صحيحاً تحسباً للحالاتِ الطارئةِ .  </a:t>
            </a:r>
            <a:endParaRPr lang="ar-JO" sz="36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92896"/>
            <a:ext cx="4680520" cy="41018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05800" cy="1512168"/>
          </a:xfrm>
        </p:spPr>
        <p:txBody>
          <a:bodyPr>
            <a:noAutofit/>
          </a:bodyPr>
          <a:lstStyle/>
          <a:p>
            <a:pPr algn="ctr"/>
            <a:r>
              <a:rPr lang="ar-SA" sz="8000" b="1" dirty="0"/>
              <a:t>الأسئلة</a:t>
            </a:r>
            <a:endParaRPr lang="ar-JO" sz="8000" b="1" dirty="0"/>
          </a:p>
        </p:txBody>
      </p:sp>
      <p:pic>
        <p:nvPicPr>
          <p:cNvPr id="4" name="Picture 3" descr="236x218_1435532453209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390774"/>
            <a:ext cx="7488832" cy="42065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r"/>
            <a:r>
              <a:rPr lang="ar-SA" dirty="0"/>
              <a:t> صل بين المعاني والمفردات 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SA" sz="2800" b="1" dirty="0"/>
              <a:t>الاقتناء                                                 الشديد البرودة</a:t>
            </a:r>
          </a:p>
          <a:p>
            <a:endParaRPr lang="ar-SA" sz="2800" b="1" dirty="0"/>
          </a:p>
          <a:p>
            <a:r>
              <a:rPr lang="ar-SA" sz="2800" b="1" dirty="0"/>
              <a:t>القارس                                                 الظاهر </a:t>
            </a:r>
          </a:p>
          <a:p>
            <a:endParaRPr lang="ar-SA" sz="2800" b="1" dirty="0"/>
          </a:p>
          <a:p>
            <a:r>
              <a:rPr lang="ar-SA" sz="2800" b="1" dirty="0"/>
              <a:t>المذاكره                                                الإتقان </a:t>
            </a:r>
          </a:p>
          <a:p>
            <a:endParaRPr lang="ar-SA" sz="2800" b="1" dirty="0"/>
          </a:p>
          <a:p>
            <a:r>
              <a:rPr lang="ar-SA" sz="2800" b="1" dirty="0"/>
              <a:t>البارز                                                   الدراسة</a:t>
            </a:r>
          </a:p>
          <a:p>
            <a:endParaRPr lang="ar-SA" sz="2800" b="1" dirty="0"/>
          </a:p>
          <a:p>
            <a:r>
              <a:rPr lang="ar-SA" sz="2800" b="1" dirty="0"/>
              <a:t>                                                          الإمتلاك</a:t>
            </a:r>
            <a:endParaRPr lang="ar-JO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99792" y="2276872"/>
            <a:ext cx="4752528" cy="36724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2771800" y="2204864"/>
            <a:ext cx="4608512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699792" y="4077072"/>
            <a:ext cx="4536504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915816" y="3212976"/>
            <a:ext cx="4536504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/>
          <a:lstStyle/>
          <a:p>
            <a:pPr algn="r"/>
            <a:r>
              <a:rPr lang="ar-SA" dirty="0"/>
              <a:t>صل بين الكلمة وضدها:-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ar-SA" sz="2800" b="1" dirty="0"/>
              <a:t>نعاس                                                         فتح</a:t>
            </a:r>
          </a:p>
          <a:p>
            <a:endParaRPr lang="ar-SA" sz="2800" b="1" dirty="0"/>
          </a:p>
          <a:p>
            <a:r>
              <a:rPr lang="ar-SA" sz="2800" b="1" dirty="0"/>
              <a:t>إغلاق                                                        بارد</a:t>
            </a:r>
          </a:p>
          <a:p>
            <a:endParaRPr lang="ar-SA" sz="2800" b="1" dirty="0"/>
          </a:p>
          <a:p>
            <a:r>
              <a:rPr lang="ar-SA" sz="2800" b="1" dirty="0"/>
              <a:t>آمن                                                           يقظة</a:t>
            </a:r>
          </a:p>
          <a:p>
            <a:endParaRPr lang="ar-SA" sz="2800" b="1" dirty="0"/>
          </a:p>
          <a:p>
            <a:r>
              <a:rPr lang="ar-SA" sz="2800" b="1" dirty="0"/>
              <a:t>ساخن                                                       خطر</a:t>
            </a:r>
          </a:p>
          <a:p>
            <a:endParaRPr lang="ar-SA" sz="2800" b="1" dirty="0"/>
          </a:p>
          <a:p>
            <a:r>
              <a:rPr lang="ar-SA" sz="2800" b="1" dirty="0"/>
              <a:t>                                                             مكتمل </a:t>
            </a:r>
            <a:endParaRPr lang="ar-JO" sz="28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339752" y="2348880"/>
            <a:ext cx="5256584" cy="1872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339752" y="2276872"/>
            <a:ext cx="511256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411760" y="4365104"/>
            <a:ext cx="525658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339752" y="3212976"/>
            <a:ext cx="5040560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r"/>
            <a:r>
              <a:rPr lang="ar-SA" dirty="0"/>
              <a:t>اختر المعنى المناسب: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ar-SA" dirty="0"/>
              <a:t>شعر أفراد العائله بالدفء </a:t>
            </a:r>
            <a:r>
              <a:rPr lang="ar-SA" dirty="0">
                <a:solidFill>
                  <a:srgbClr val="C00000"/>
                </a:solidFill>
              </a:rPr>
              <a:t>يتسلَّل </a:t>
            </a:r>
            <a:r>
              <a:rPr lang="ar-SA" dirty="0"/>
              <a:t>إلى أجسامهم : </a:t>
            </a:r>
          </a:p>
          <a:p>
            <a:r>
              <a:rPr lang="ar-SA" dirty="0"/>
              <a:t>يدخل في خفيةٍ </a:t>
            </a:r>
          </a:p>
          <a:p>
            <a:r>
              <a:rPr lang="ar-SA" dirty="0"/>
              <a:t>يخرج في خفيةٍ</a:t>
            </a:r>
          </a:p>
          <a:p>
            <a:endParaRPr lang="ar-SA" dirty="0"/>
          </a:p>
          <a:p>
            <a:r>
              <a:rPr lang="ar-SA" dirty="0">
                <a:solidFill>
                  <a:srgbClr val="C00000"/>
                </a:solidFill>
              </a:rPr>
              <a:t>احكم </a:t>
            </a:r>
            <a:r>
              <a:rPr lang="ar-SA" dirty="0"/>
              <a:t>الاب إغلاق المدفاءة إحكاما جديدا :</a:t>
            </a:r>
          </a:p>
          <a:p>
            <a:r>
              <a:rPr lang="ar-SA" dirty="0"/>
              <a:t>أتقن </a:t>
            </a:r>
          </a:p>
          <a:p>
            <a:r>
              <a:rPr lang="ar-SA" dirty="0"/>
              <a:t>أصدر قراراً</a:t>
            </a:r>
          </a:p>
          <a:p>
            <a:endParaRPr lang="ar-SA" dirty="0"/>
          </a:p>
          <a:p>
            <a:r>
              <a:rPr lang="ar-SA" dirty="0"/>
              <a:t>علق الاب طفاية الحريق في مكان بارز تحسباً للحالات </a:t>
            </a:r>
            <a:r>
              <a:rPr lang="ar-SA" dirty="0">
                <a:solidFill>
                  <a:srgbClr val="C00000"/>
                </a:solidFill>
              </a:rPr>
              <a:t>الطارئة.</a:t>
            </a:r>
          </a:p>
          <a:p>
            <a:r>
              <a:rPr lang="ar-SA" dirty="0">
                <a:solidFill>
                  <a:srgbClr val="C00000"/>
                </a:solidFill>
              </a:rPr>
              <a:t> </a:t>
            </a:r>
            <a:r>
              <a:rPr lang="ar-SA" dirty="0"/>
              <a:t>المتوقعه      ,     المفاجئه</a:t>
            </a:r>
            <a:endParaRPr lang="ar-SA" dirty="0">
              <a:solidFill>
                <a:srgbClr val="C00000"/>
              </a:solidFill>
            </a:endParaRP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</p:txBody>
      </p:sp>
      <p:sp>
        <p:nvSpPr>
          <p:cNvPr id="4" name="Oval 3"/>
          <p:cNvSpPr/>
          <p:nvPr/>
        </p:nvSpPr>
        <p:spPr>
          <a:xfrm>
            <a:off x="8388424" y="249289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6" name="Oval 5"/>
          <p:cNvSpPr/>
          <p:nvPr/>
        </p:nvSpPr>
        <p:spPr>
          <a:xfrm>
            <a:off x="8388424" y="371703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Oval 6"/>
          <p:cNvSpPr/>
          <p:nvPr/>
        </p:nvSpPr>
        <p:spPr>
          <a:xfrm>
            <a:off x="6372200" y="573325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231</Words>
  <Application>Microsoft Office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Constantia</vt:lpstr>
      <vt:lpstr>Majalla UI</vt:lpstr>
      <vt:lpstr>Traditional Arabic</vt:lpstr>
      <vt:lpstr>Wingdings 2</vt:lpstr>
      <vt:lpstr>Flow</vt:lpstr>
      <vt:lpstr>PowerPoint Presentation</vt:lpstr>
      <vt:lpstr>المدفأة</vt:lpstr>
      <vt:lpstr>PowerPoint Presentation</vt:lpstr>
      <vt:lpstr>PowerPoint Presentation</vt:lpstr>
      <vt:lpstr>اشترى الأبو طفايةَ الحريقِ, وعَلقها في مكانٍ بارزٍ في البيتِ بعدَ أن تدربَ أَفرادَ العائلةِ على استعمالها استعمالاً صحيحاً تحسباً للحالاتِ الطارئةِ .  </vt:lpstr>
      <vt:lpstr>الأسئلة</vt:lpstr>
      <vt:lpstr> صل بين المعاني والمفردات :</vt:lpstr>
      <vt:lpstr>صل بين الكلمة وضدها:-</vt:lpstr>
      <vt:lpstr>اختر المعنى المناسب: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 heno</dc:creator>
  <cp:lastModifiedBy>Owner</cp:lastModifiedBy>
  <cp:revision>16</cp:revision>
  <dcterms:created xsi:type="dcterms:W3CDTF">2017-08-18T09:19:42Z</dcterms:created>
  <dcterms:modified xsi:type="dcterms:W3CDTF">2017-11-01T10:28:02Z</dcterms:modified>
</cp:coreProperties>
</file>