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9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3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7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BA1E-41A9-49B5-B627-F4856564C8D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CBBC-EF16-4C16-A715-966A2BF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&#1575;&#1604;&#1604;&#1610;&#1575;&#1602;&#1577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&#1605;&#1603;&#1575;&#1606;&#1610;%20&#1576;&#1610;&#1606;&#1603;&#1605;%20-%20&#1571;&#1593;&#1591;&#1610;&#1606;&#1610;%20&#1601;&#1585;&#1589;&#1578;&#1610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7064"/>
          </a:xfrm>
        </p:spPr>
        <p:txBody>
          <a:bodyPr/>
          <a:lstStyle/>
          <a:p>
            <a:r>
              <a:rPr lang="ar-JO" dirty="0" smtClean="0"/>
              <a:t>تطور الحياة الاجتماعية في الاردن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52549"/>
            <a:ext cx="10058400" cy="3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الإهتمام بقطاع الشباب في المجتمع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س1) يتميز المجتمع الاردني في بأنه مجتمع ؟</a:t>
            </a:r>
            <a:endParaRPr lang="en-US" dirty="0"/>
          </a:p>
          <a:p>
            <a:pPr algn="r" rtl="1"/>
            <a:r>
              <a:rPr lang="ar-SA" dirty="0"/>
              <a:t>س2)علل. اهتمام الاردن بفئة الشباب ؟</a:t>
            </a:r>
            <a:endParaRPr lang="en-US" dirty="0"/>
          </a:p>
          <a:p>
            <a:pPr algn="r" rtl="1"/>
            <a:r>
              <a:rPr lang="ar-SA" dirty="0"/>
              <a:t>س3) اعط ادلة على تطور رعاية الشباب الاردني على مستوى رسمي</a:t>
            </a:r>
            <a:endParaRPr lang="en-US" dirty="0"/>
          </a:p>
          <a:p>
            <a:pPr algn="r" rtl="1"/>
            <a:r>
              <a:rPr lang="ar-SA" dirty="0"/>
              <a:t>س4) متى مرت رعاية الشباب الاردني على مستوى رسمي بتطورات ؟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4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س5) من خلال النص الموجود اسفل صفحة (163) في الصندوق أجب عما يلي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</a:rPr>
              <a:t>س أ. من القائل</a:t>
            </a:r>
            <a:r>
              <a:rPr lang="ar-SA" b="1" u="sng" dirty="0"/>
              <a:t>؟ ج: الملك عبدالله الثاني </a:t>
            </a:r>
            <a:endParaRPr lang="en-US" dirty="0"/>
          </a:p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</a:rPr>
              <a:t>س ب. ما المناسية والى من وجهها </a:t>
            </a:r>
            <a:r>
              <a:rPr lang="ar-SA" b="1" u="sng" dirty="0">
                <a:solidFill>
                  <a:srgbClr val="FF0000"/>
                </a:solidFill>
              </a:rPr>
              <a:t>؟ </a:t>
            </a:r>
            <a:r>
              <a:rPr lang="ar-SA" b="1" u="sng" dirty="0"/>
              <a:t>ج: رسالة الملك عبدالله الثاني وجهها الى الحكومة عام 2006م للاهتمام بقطاع الشباب </a:t>
            </a:r>
            <a:endParaRPr lang="en-US" dirty="0"/>
          </a:p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</a:rPr>
              <a:t>س ج. فسر.ان الجميع مدعو لدعم الشباب ورعايتهم واكتشاف طاقتهم و امكانيتهم ؟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b="1" u="sng" dirty="0"/>
              <a:t>ج: لانهم الاولى بالرعاية و الدعم</a:t>
            </a:r>
            <a:endParaRPr lang="en-US" dirty="0"/>
          </a:p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</a:rPr>
              <a:t>س د. فسر .ثمة مسؤولية تقع على كاهل الشباب ؟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b="1" u="sng" dirty="0"/>
              <a:t>ج: 1. لاظها ر وعيهم وادارتهم لحجم التحديات</a:t>
            </a:r>
            <a:r>
              <a:rPr lang="ar-SA" b="1" dirty="0"/>
              <a:t>     </a:t>
            </a:r>
            <a:r>
              <a:rPr lang="ar-SA" b="1" u="sng" dirty="0"/>
              <a:t> 2. و لطبيعة التغيير الذي هم طاقاته الحية و ادائه و هدفه النهائي </a:t>
            </a:r>
            <a:endParaRPr lang="en-US" dirty="0"/>
          </a:p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</a:rPr>
              <a:t>س و. اذكر دور الشباب في تطور المجتمع ؟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b="1" u="sng" dirty="0"/>
              <a:t>ج : 1. قدرتهم على المنافسة و التميز</a:t>
            </a:r>
            <a:r>
              <a:rPr lang="ar-SA" b="1" dirty="0"/>
              <a:t>      </a:t>
            </a:r>
            <a:r>
              <a:rPr lang="ar-SA" b="1" u="sng" dirty="0"/>
              <a:t> 2. النهوض بابداعتهم التي تسهم في تحديد ملامح المستقبل للوطن </a:t>
            </a:r>
            <a:endParaRPr lang="ar-JO" b="1" u="sng" dirty="0" smtClean="0"/>
          </a:p>
          <a:p>
            <a:pPr marL="0" indent="0" algn="r" rtl="1">
              <a:buNone/>
            </a:pPr>
            <a:r>
              <a:rPr lang="ar-SA" b="1" u="sng" dirty="0" smtClean="0"/>
              <a:t>و</a:t>
            </a:r>
            <a:r>
              <a:rPr lang="ar-SA" b="1" u="sng" dirty="0"/>
              <a:t> الاجيال القادمة</a:t>
            </a:r>
            <a:endParaRPr lang="en-US" dirty="0"/>
          </a:p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</a:rPr>
              <a:t>س ي. استنتج من النص رؤية الملك عبدالله الثاني نحو الشباب ؟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b="1" u="sng" dirty="0"/>
              <a:t>ج: 1. اننا جميعا مدعون لدعم الشباب و رعايتهم</a:t>
            </a:r>
            <a:r>
              <a:rPr lang="ar-SA" b="1" dirty="0"/>
              <a:t>  </a:t>
            </a:r>
            <a:r>
              <a:rPr lang="ar-SA" b="1" u="sng" dirty="0"/>
              <a:t>2. اكتشاف طاقتهم  و امكانيتهم </a:t>
            </a:r>
            <a:r>
              <a:rPr lang="ar-SA" b="1" dirty="0"/>
              <a:t> </a:t>
            </a:r>
            <a:r>
              <a:rPr lang="ar-SA" b="1" u="sng" dirty="0"/>
              <a:t>3. و ان الشباب ايضا تقع عليهم </a:t>
            </a:r>
            <a:endParaRPr lang="ar-JO" b="1" u="sng" dirty="0" smtClean="0"/>
          </a:p>
          <a:p>
            <a:pPr marL="0" indent="0" algn="r" rtl="1">
              <a:buNone/>
            </a:pPr>
            <a:r>
              <a:rPr lang="ar-SA" b="1" u="sng" dirty="0" smtClean="0"/>
              <a:t>مسؤولية</a:t>
            </a:r>
            <a:r>
              <a:rPr lang="ar-SA" b="1" u="sng" dirty="0"/>
              <a:t> لاظهار و عيهم و ادراكهم لحجم التحديات 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6287"/>
            <a:ext cx="10515600" cy="694401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س6: عدد ابرز الانجازات و المبادرات التي تحققت في قطاع الشباب في عهد الملك عبدالله الثاني ابن الحسين 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48" y="1690688"/>
            <a:ext cx="1990725" cy="2295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9" y="1794478"/>
            <a:ext cx="3276102" cy="2453914"/>
          </a:xfrm>
          <a:prstGeom prst="rect">
            <a:avLst/>
          </a:prstGeom>
        </p:spPr>
      </p:pic>
      <p:pic>
        <p:nvPicPr>
          <p:cNvPr id="6" name="Pictur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0" y="1949872"/>
            <a:ext cx="2841220" cy="2298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9" y="4448663"/>
            <a:ext cx="3088448" cy="2055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3" y="4507576"/>
            <a:ext cx="3692004" cy="2132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70" y="4448663"/>
            <a:ext cx="2778457" cy="21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رعاية ذوي الاعاقة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س1) و ضح كيف جاء الاهتمام في رعاية ذوي الاعاقة على المستوى الرسمي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2827574"/>
            <a:ext cx="6048233" cy="36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8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س2) من خلال النص الموجود في وسط الصفحة رقم (165) اجب عما يلي 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ا. من القائل ؟</a:t>
            </a:r>
            <a:r>
              <a:rPr lang="ar-SA" b="1" u="sng" dirty="0"/>
              <a:t> ج: الملك عبدالله الثاني 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ب. اين ورد النص</a:t>
            </a:r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b="1" u="sng" dirty="0"/>
              <a:t>؟ ج: في رسالة الملك عبدالله الثاني الى الحكومة عام 2006م 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ج. من مظاهر اهتمام الملك عبدالله الثاني في ذوي الاعاقة</a:t>
            </a:r>
            <a:r>
              <a:rPr lang="ar-SA" b="1" u="sng" dirty="0"/>
              <a:t> ؟  ج: توفر سبل الرعاية والدعم </a:t>
            </a:r>
            <a:endParaRPr lang="ar-JO" b="1" u="sng" dirty="0" smtClean="0"/>
          </a:p>
          <a:p>
            <a:pPr marL="0" indent="0" algn="r" rtl="1">
              <a:buNone/>
            </a:pPr>
            <a:r>
              <a:rPr lang="ar-SA" b="1" u="sng" dirty="0" smtClean="0"/>
              <a:t>لذوي </a:t>
            </a:r>
            <a:r>
              <a:rPr lang="ar-SA" b="1" u="sng" dirty="0"/>
              <a:t>الاحتياجات الخاصة في المجالات التشريعية و التعليمية و الصحية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د. الى ماذا تفتقد معظم الجمعيات و الاندية العامة و مركز رعاية ذوي الاعاقة في نظر الملك عبدالله الثاني ؟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SA" b="1" u="sng" dirty="0"/>
              <a:t> ج: تفتقد الى وجود فلسفة ورؤية واضحة تساعد على تفعيل برامج التأهيل التي  تسهم </a:t>
            </a:r>
            <a:r>
              <a:rPr lang="ar-SA" b="1" u="sng" dirty="0" smtClean="0"/>
              <a:t>في</a:t>
            </a:r>
            <a:endParaRPr lang="ar-JO" b="1" u="sng" dirty="0" smtClean="0"/>
          </a:p>
          <a:p>
            <a:pPr marL="0" indent="0" algn="r" rtl="1">
              <a:buNone/>
            </a:pPr>
            <a:r>
              <a:rPr lang="ar-SA" b="1" u="sng" dirty="0" smtClean="0"/>
              <a:t> </a:t>
            </a:r>
            <a:r>
              <a:rPr lang="ar-SA" b="1" u="sng" dirty="0"/>
              <a:t>انخراطهم في المجتمع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/>
              <a:t>س3) علل.تأسيس المجلس الاعلى لشؤون الاشخاص المعوقين ؟</a:t>
            </a:r>
            <a:endParaRPr lang="en-US" dirty="0"/>
          </a:p>
          <a:p>
            <a:pPr algn="r" rtl="1"/>
            <a:r>
              <a:rPr lang="ar-SA" dirty="0"/>
              <a:t>س4) ما ابرز قرارات قانون حقوق الاشخاص المعوقين لعام 2007م ؟</a:t>
            </a:r>
            <a:endParaRPr lang="en-US" dirty="0"/>
          </a:p>
          <a:p>
            <a:pPr algn="r" rtl="1"/>
            <a:r>
              <a:rPr lang="ar-SA" dirty="0"/>
              <a:t>س5) اذكر ابرز انجازات المجلس الاعلى لشؤون الاشخاص المعوقين </a:t>
            </a:r>
            <a:r>
              <a:rPr lang="ar-SA" dirty="0" smtClean="0"/>
              <a:t>؟</a:t>
            </a:r>
            <a:endParaRPr lang="ar-JO" dirty="0" smtClean="0"/>
          </a:p>
          <a:p>
            <a:pPr algn="r" rtl="1"/>
            <a:endParaRPr lang="ar-JO" dirty="0"/>
          </a:p>
          <a:p>
            <a:pPr algn="r" rtl="1"/>
            <a:endParaRPr lang="ar-JO" dirty="0" smtClean="0"/>
          </a:p>
          <a:p>
            <a:pPr algn="r" rtl="1"/>
            <a:endParaRPr lang="ar-JO" dirty="0"/>
          </a:p>
          <a:p>
            <a:pPr algn="r" rtl="1"/>
            <a:endParaRPr lang="ar-JO" dirty="0" smtClean="0"/>
          </a:p>
          <a:p>
            <a:pPr algn="r" rtl="1"/>
            <a:endParaRPr lang="en-US" dirty="0"/>
          </a:p>
          <a:p>
            <a:pPr algn="r" rtl="1"/>
            <a:r>
              <a:rPr lang="ar-SA" dirty="0"/>
              <a:t>س6: عرف (مكاني بينكم) ؟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93" y="3231458"/>
            <a:ext cx="2181494" cy="153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78" y="3231458"/>
            <a:ext cx="2550994" cy="1696411"/>
          </a:xfrm>
          <a:prstGeom prst="rect">
            <a:avLst/>
          </a:prstGeom>
        </p:spPr>
      </p:pic>
      <p:pic>
        <p:nvPicPr>
          <p:cNvPr id="6" name="Pictur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08" y="3184794"/>
            <a:ext cx="1800225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30" y="3208125"/>
            <a:ext cx="2117678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6" y="2830215"/>
            <a:ext cx="2192117" cy="2216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6" y="504712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3706"/>
            <a:ext cx="10515600" cy="150127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سابعا: التغيير في النظرة الى بعض القضايا الاجتماعية السائدة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س1) ما القضايا الاجتماعية التي تغيرت النظرة اليها في المجتمع </a:t>
            </a:r>
            <a:r>
              <a:rPr lang="ar-SA" dirty="0" smtClean="0"/>
              <a:t>الاردني</a:t>
            </a:r>
            <a:endParaRPr lang="ar-JO" dirty="0" smtClean="0"/>
          </a:p>
          <a:p>
            <a:pPr algn="r"/>
            <a:endParaRPr lang="ar-JO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39" y="2474153"/>
            <a:ext cx="3810000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63" y="2605584"/>
            <a:ext cx="2972937" cy="2972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3" y="228679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ثامنا : الاقبال المتزايد على التعليم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س1) ما اساس التقدم الذي شهده الادن اليوم ؟</a:t>
            </a:r>
            <a:endParaRPr lang="en-US" dirty="0"/>
          </a:p>
          <a:p>
            <a:pPr marL="0" indent="0" algn="r" rtl="1">
              <a:buNone/>
            </a:pPr>
            <a:r>
              <a:rPr lang="ar-SA" dirty="0"/>
              <a:t>س2) بماذا ارتبط الحصول على العمل و ارتفاع المستوى المعيشي و الاجتماعي ؟</a:t>
            </a:r>
            <a:endParaRPr lang="en-US" dirty="0"/>
          </a:p>
          <a:p>
            <a:pPr marL="0" indent="0" algn="r" rtl="1">
              <a:buNone/>
            </a:pPr>
            <a:r>
              <a:rPr lang="ar-SA" dirty="0"/>
              <a:t>س3) من مظاهر تزايد الاقبال على التعليم في الاردن ؟</a:t>
            </a:r>
            <a:endParaRPr lang="en-US" dirty="0"/>
          </a:p>
          <a:p>
            <a:pPr marL="0" indent="0" algn="r" rtl="1">
              <a:buNone/>
            </a:pPr>
            <a:r>
              <a:rPr lang="ar-SA" dirty="0"/>
              <a:t>س4) كم نسبة الامية لعام 2015م؟</a:t>
            </a:r>
            <a:endParaRPr lang="en-US" dirty="0"/>
          </a:p>
          <a:p>
            <a:pPr marL="0" indent="0" algn="r" rtl="1">
              <a:buNone/>
            </a:pPr>
            <a:r>
              <a:rPr lang="ar-SA" dirty="0"/>
              <a:t>س5) متى كانت الامية في اعلى مستوياتها في الاردن و على ماذا يدل انخفاض مستوى الامية ؟</a:t>
            </a:r>
            <a:endParaRPr lang="en-US" dirty="0"/>
          </a:p>
          <a:p>
            <a:pPr marL="0" indent="0" algn="r" rtl="1">
              <a:buNone/>
            </a:pPr>
            <a:r>
              <a:rPr lang="ar-SA" dirty="0"/>
              <a:t>س6: ما العوامل التي ادت الى انخفاض نسبة الامية في المجتمع الاردني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3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104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Times New Roman</vt:lpstr>
      <vt:lpstr>Office Theme</vt:lpstr>
      <vt:lpstr>تطور الحياة الاجتماعية في الاردن </vt:lpstr>
      <vt:lpstr>الإهتمام بقطاع الشباب في المجتمع </vt:lpstr>
      <vt:lpstr>س5) من خلال النص الموجود اسفل صفحة (163) في الصندوق أجب عما يلي : </vt:lpstr>
      <vt:lpstr>س6: عدد ابرز الانجازات و المبادرات التي تحققت في قطاع الشباب في عهد الملك عبدالله الثاني ابن الحسين ؟ </vt:lpstr>
      <vt:lpstr>رعاية ذوي الاعاقة </vt:lpstr>
      <vt:lpstr>س2) من خلال النص الموجود في وسط الصفحة رقم (165) اجب عما يلي ؟ </vt:lpstr>
      <vt:lpstr>PowerPoint Presentation</vt:lpstr>
      <vt:lpstr>سابعا: التغيير في النظرة الى بعض القضايا الاجتماعية السائدة </vt:lpstr>
      <vt:lpstr>ثامنا : الاقبال المتزايد على التعليم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تطور الحياة الاجتماعية في الاردن</dc:title>
  <dc:creator>neda'a</dc:creator>
  <cp:lastModifiedBy>neda'a</cp:lastModifiedBy>
  <cp:revision>10</cp:revision>
  <dcterms:created xsi:type="dcterms:W3CDTF">2018-04-01T02:39:29Z</dcterms:created>
  <dcterms:modified xsi:type="dcterms:W3CDTF">2018-04-01T07:09:03Z</dcterms:modified>
</cp:coreProperties>
</file>