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533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ar-JO" dirty="0"/>
              <a:t>أوضاع البلاد العربية في ظل الحكم العثماني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r"/>
            <a:r>
              <a:rPr lang="ar-JO" dirty="0"/>
              <a:t>سنتحدث في هذا الدرس عن :</a:t>
            </a:r>
          </a:p>
          <a:p>
            <a:pPr marL="514350" indent="-514350" algn="r" rtl="1">
              <a:buAutoNum type="arabic1Minus"/>
            </a:pPr>
            <a:r>
              <a:rPr lang="ar-JO" dirty="0"/>
              <a:t>الحياة الاجتماعية .</a:t>
            </a:r>
          </a:p>
          <a:p>
            <a:pPr marL="514350" indent="-514350" algn="r" rtl="1">
              <a:buAutoNum type="arabic1Minus"/>
            </a:pPr>
            <a:r>
              <a:rPr lang="ar-JO" dirty="0"/>
              <a:t>الحياة العلمية .</a:t>
            </a:r>
          </a:p>
          <a:p>
            <a:pPr marL="514350" indent="-514350" algn="r" rtl="1">
              <a:buAutoNum type="arabic1Minus"/>
            </a:pPr>
            <a:r>
              <a:rPr lang="ar-JO" dirty="0"/>
              <a:t>الاوضاع الاقتصادية .</a:t>
            </a:r>
          </a:p>
          <a:p>
            <a:pPr algn="l" rtl="1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E8227F5-AA87-403B-92F9-8EA5B42DB8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334000"/>
            <a:ext cx="1649862" cy="166547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382000" cy="5105400"/>
          </a:xfrm>
        </p:spPr>
        <p:txBody>
          <a:bodyPr>
            <a:normAutofit fontScale="92500"/>
          </a:bodyPr>
          <a:lstStyle/>
          <a:p>
            <a:pPr algn="r" rtl="1">
              <a:buNone/>
            </a:pPr>
            <a:r>
              <a:rPr lang="ar-JO" dirty="0"/>
              <a:t>كان المجتمع العربي يتكون من عدة طبقات في العهد العثماني وهذه الطبقات هي :</a:t>
            </a:r>
          </a:p>
          <a:p>
            <a:pPr algn="r" rtl="1">
              <a:buNone/>
            </a:pPr>
            <a:r>
              <a:rPr lang="ar-JO" dirty="0"/>
              <a:t>1- طبقة الحكام : وهي الطبقة التي سيطرة على الثروات والاراضي وتمثلت بالوالي وكبار موظفي الولايات العربية .</a:t>
            </a:r>
          </a:p>
          <a:p>
            <a:pPr algn="r" rtl="1">
              <a:buNone/>
            </a:pPr>
            <a:r>
              <a:rPr lang="ar-JO" dirty="0"/>
              <a:t>2- طبقة الامراء المحليين والاشراف : وهم الذين تمتعوا بمكانة مرموقة في المجتمع العربي .</a:t>
            </a:r>
          </a:p>
          <a:p>
            <a:pPr algn="r" rtl="1">
              <a:buNone/>
            </a:pPr>
            <a:r>
              <a:rPr lang="ar-JO" dirty="0"/>
              <a:t>3- طبقة العلماء والمشايخ .</a:t>
            </a:r>
          </a:p>
          <a:p>
            <a:pPr algn="r" rtl="1">
              <a:buNone/>
            </a:pPr>
            <a:r>
              <a:rPr lang="ar-JO" dirty="0"/>
              <a:t>4- طبقة العامة : وهي الطبقة التي عانة من وطئت الفقر والحرمان والقهر بسبب الضرائب الظالمة التي فرضتها الدولة العثمانية وتمثلت هذه الطبقة بالصناع , والتجار , والفلاحين .</a:t>
            </a:r>
          </a:p>
          <a:p>
            <a:pPr algn="r" rtl="1">
              <a:buNone/>
            </a:pPr>
            <a:r>
              <a:rPr lang="ar-JO" dirty="0"/>
              <a:t>5- رعايا الدولة من غير المسلمين : وهي الطبقة التي تركت الدولة العثمانية لهم حرية ممارسة شعائرهم الدينية دون التدخل في شؤونهم الداخلية 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/>
              <a:t>الحياة الاجتماعية 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ED4FA90-9912-4FE8-B68E-3A1349D3185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0"/>
            <a:ext cx="1649862" cy="166547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334000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ar-JO" dirty="0"/>
              <a:t>كان في البلاد العربية قبل مجيء العثمانيين العديد من المراكز الدينية والعلمية ومنها :</a:t>
            </a:r>
          </a:p>
          <a:p>
            <a:pPr marL="514350" indent="-514350" algn="r" rtl="1">
              <a:buAutoNum type="arabic1Minus"/>
            </a:pPr>
            <a:r>
              <a:rPr lang="ar-JO" dirty="0"/>
              <a:t>الجامع الاموي في دمشق .</a:t>
            </a:r>
          </a:p>
          <a:p>
            <a:pPr marL="514350" indent="-514350" algn="r" rtl="1">
              <a:buAutoNum type="arabic1Minus"/>
            </a:pPr>
            <a:r>
              <a:rPr lang="ar-JO" dirty="0"/>
              <a:t>جامع الازهر في مصر </a:t>
            </a:r>
          </a:p>
          <a:p>
            <a:pPr marL="514350" indent="-514350" algn="r" rtl="1">
              <a:buAutoNum type="arabic1Minus"/>
            </a:pPr>
            <a:r>
              <a:rPr lang="ar-JO" dirty="0"/>
              <a:t>جامع الحرمين والشريفين في الحجاز .</a:t>
            </a:r>
          </a:p>
          <a:p>
            <a:pPr marL="514350" indent="-514350" algn="r" rtl="1">
              <a:buNone/>
            </a:pPr>
            <a:r>
              <a:rPr lang="ar-JO" dirty="0"/>
              <a:t>هذه المراكز حافظت على اللغة العربية والثقافة العربية .</a:t>
            </a:r>
          </a:p>
          <a:p>
            <a:pPr marL="514350" indent="-514350" algn="r" rtl="1">
              <a:buNone/>
            </a:pPr>
            <a:r>
              <a:rPr lang="ar-JO" dirty="0"/>
              <a:t>أهتم العثمانيين في بناء المدارس في مراكز الولايات والعاصمة </a:t>
            </a:r>
          </a:p>
          <a:p>
            <a:pPr marL="514350" indent="-514350" algn="r" rtl="1">
              <a:buNone/>
            </a:pPr>
            <a:r>
              <a:rPr lang="ar-JO" dirty="0"/>
              <a:t>اسطنبول , بينما عانت الارياف والقرى من الجهل والتخلف بسبب عدم أهتمام الدولة العثمانية فيها أدى هذا الأمر الى ظهور (ظاهرة تفشي الامية 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/>
              <a:t>الحياة العلمية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876800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ar-JO" dirty="0"/>
              <a:t>تأثرت الأوضاع الاقتصادية بالحالة السياسية للدولة العثمانية بسبب سياستها المتغطرسة ومن أهم ملامح النشاطات الاقتصادية ما يلي :-</a:t>
            </a:r>
          </a:p>
          <a:p>
            <a:pPr algn="r" rtl="1">
              <a:buNone/>
            </a:pPr>
            <a:r>
              <a:rPr lang="ar-JO" dirty="0"/>
              <a:t>1- قطاع الزراعة :عانى قطاع الزراعة من ضعف الانتاج الزراعي وذلك بسبب :</a:t>
            </a:r>
          </a:p>
          <a:p>
            <a:pPr marL="514350" indent="-514350" algn="r" rtl="1">
              <a:buAutoNum type="arabic1Minus"/>
            </a:pPr>
            <a:r>
              <a:rPr lang="ar-JO" dirty="0"/>
              <a:t>الضرائب الباهضة .</a:t>
            </a:r>
          </a:p>
          <a:p>
            <a:pPr marL="514350" indent="-514350" algn="r" rtl="1">
              <a:buAutoNum type="arabic1Minus"/>
            </a:pPr>
            <a:r>
              <a:rPr lang="ar-JO" dirty="0"/>
              <a:t>سوء أحوال المناخ .</a:t>
            </a:r>
          </a:p>
          <a:p>
            <a:pPr marL="514350" indent="-514350" algn="r" rtl="1">
              <a:buAutoNum type="arabic1Minus"/>
            </a:pPr>
            <a:r>
              <a:rPr lang="ar-JO" dirty="0"/>
              <a:t>أستخدام الادوات الزراعية البدائية .</a:t>
            </a:r>
          </a:p>
          <a:p>
            <a:pPr marL="514350" indent="-514350" algn="r" rtl="1">
              <a:buAutoNum type="arabic1Minus"/>
            </a:pPr>
            <a:r>
              <a:rPr lang="ar-JO" dirty="0"/>
              <a:t>تدهور الحياة المعيشية للفلاحين.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/>
              <a:t>الأوضاع الاقتصادية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algn="r" rtl="1">
              <a:buNone/>
            </a:pPr>
            <a:r>
              <a:rPr lang="ar-JO" dirty="0"/>
              <a:t>2- القطاع التجاري :رغم أضطراب الاواضع الامنية , وتدهور حالة الطرق وصعوبتها ورتفاع الضرائب وحالة العزلة التي عانت منها البلاد العربية ألى ان التجارة نشطت داخلياً وخارجياً وذلك بسبب فريضة الحج , وحركة قوافل الحجاج التي نشطت التجارة الداخلية في البلاد العربية .</a:t>
            </a:r>
          </a:p>
          <a:p>
            <a:pPr algn="r" rtl="1">
              <a:buNone/>
            </a:pPr>
            <a:r>
              <a:rPr lang="ar-JO" dirty="0"/>
              <a:t>3- القطاع الصناعي والحرفي :انتشرت الصناعات الحرفية في البلاد العربية ومنها : المنسوجات , الصابون , السكر , ملح البارود , وبسبب توفر المواد الخام والخبرة تطورت هذه الصناعات وتصدرت الى أوروبا 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49</TotalTime>
  <Words>332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Lucida Sans Unicode</vt:lpstr>
      <vt:lpstr>Verdana</vt:lpstr>
      <vt:lpstr>Wingdings 2</vt:lpstr>
      <vt:lpstr>Wingdings 3</vt:lpstr>
      <vt:lpstr>Concourse</vt:lpstr>
      <vt:lpstr>أوضاع البلاد العربية في ظل الحكم العثماني </vt:lpstr>
      <vt:lpstr>الحياة الاجتماعية </vt:lpstr>
      <vt:lpstr>الحياة العلمية </vt:lpstr>
      <vt:lpstr>الأوضاع الاقتصادية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أوضاع البلاد العربية في ظل الحكم العثماني </dc:title>
  <dc:creator>tareq</dc:creator>
  <cp:lastModifiedBy>Owner</cp:lastModifiedBy>
  <cp:revision>7</cp:revision>
  <dcterms:created xsi:type="dcterms:W3CDTF">2006-08-16T00:00:00Z</dcterms:created>
  <dcterms:modified xsi:type="dcterms:W3CDTF">2017-11-02T12:30:42Z</dcterms:modified>
</cp:coreProperties>
</file>